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403" r:id="rId2"/>
    <p:sldId id="410" r:id="rId3"/>
    <p:sldId id="402" r:id="rId4"/>
    <p:sldId id="427" r:id="rId5"/>
    <p:sldId id="275" r:id="rId6"/>
    <p:sldId id="409" r:id="rId7"/>
    <p:sldId id="426" r:id="rId8"/>
    <p:sldId id="416" r:id="rId9"/>
    <p:sldId id="417" r:id="rId10"/>
    <p:sldId id="421" r:id="rId11"/>
    <p:sldId id="415" r:id="rId12"/>
    <p:sldId id="418" r:id="rId13"/>
    <p:sldId id="422" r:id="rId14"/>
    <p:sldId id="419" r:id="rId15"/>
    <p:sldId id="420" r:id="rId16"/>
    <p:sldId id="424" r:id="rId17"/>
    <p:sldId id="423" r:id="rId18"/>
    <p:sldId id="425" r:id="rId19"/>
    <p:sldId id="404" r:id="rId20"/>
    <p:sldId id="411" r:id="rId21"/>
    <p:sldId id="428" r:id="rId22"/>
    <p:sldId id="405" r:id="rId23"/>
    <p:sldId id="412" r:id="rId24"/>
    <p:sldId id="429" r:id="rId25"/>
    <p:sldId id="407" r:id="rId26"/>
    <p:sldId id="454" r:id="rId27"/>
    <p:sldId id="453" r:id="rId28"/>
    <p:sldId id="414" r:id="rId29"/>
    <p:sldId id="437" r:id="rId30"/>
    <p:sldId id="438" r:id="rId31"/>
    <p:sldId id="442" r:id="rId32"/>
    <p:sldId id="443" r:id="rId33"/>
    <p:sldId id="444" r:id="rId34"/>
    <p:sldId id="446" r:id="rId35"/>
    <p:sldId id="445" r:id="rId36"/>
    <p:sldId id="448" r:id="rId37"/>
    <p:sldId id="447" r:id="rId38"/>
    <p:sldId id="452" r:id="rId39"/>
    <p:sldId id="449" r:id="rId40"/>
    <p:sldId id="450" r:id="rId41"/>
    <p:sldId id="451" r:id="rId42"/>
    <p:sldId id="406" r:id="rId43"/>
    <p:sldId id="413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08" r:id="rId52"/>
    <p:sldId id="380" r:id="rId53"/>
    <p:sldId id="459" r:id="rId54"/>
    <p:sldId id="455" r:id="rId55"/>
    <p:sldId id="381" r:id="rId56"/>
    <p:sldId id="460" r:id="rId57"/>
    <p:sldId id="456" r:id="rId58"/>
    <p:sldId id="382" r:id="rId59"/>
    <p:sldId id="383" r:id="rId60"/>
    <p:sldId id="457" r:id="rId61"/>
    <p:sldId id="384" r:id="rId62"/>
    <p:sldId id="385" r:id="rId63"/>
    <p:sldId id="458" r:id="rId64"/>
    <p:sldId id="386" r:id="rId65"/>
    <p:sldId id="387" r:id="rId66"/>
    <p:sldId id="388" r:id="rId67"/>
    <p:sldId id="389" r:id="rId68"/>
    <p:sldId id="390" r:id="rId69"/>
    <p:sldId id="463" r:id="rId70"/>
    <p:sldId id="464" r:id="rId71"/>
    <p:sldId id="465" r:id="rId72"/>
    <p:sldId id="462" r:id="rId73"/>
    <p:sldId id="391" r:id="rId74"/>
    <p:sldId id="461" r:id="rId75"/>
    <p:sldId id="392" r:id="rId76"/>
    <p:sldId id="466" r:id="rId77"/>
    <p:sldId id="393" r:id="rId78"/>
    <p:sldId id="394" r:id="rId79"/>
    <p:sldId id="395" r:id="rId80"/>
    <p:sldId id="467" r:id="rId81"/>
    <p:sldId id="396" r:id="rId82"/>
    <p:sldId id="468" r:id="rId83"/>
    <p:sldId id="397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45CD4-5129-47DF-B92D-095019C31CA5}" v="12" dt="2021-10-17T09:26:05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Thanh" userId="397c937a-6631-46d4-ab7f-15d71e973788" providerId="ADAL" clId="{04583672-1095-4A81-AB23-DBCE1D98FC8C}"/>
    <pc:docChg chg="modSld sldOrd">
      <pc:chgData name="Nguyen Van Thanh" userId="397c937a-6631-46d4-ab7f-15d71e973788" providerId="ADAL" clId="{04583672-1095-4A81-AB23-DBCE1D98FC8C}" dt="2021-08-14T19:30:08.927" v="1"/>
      <pc:docMkLst>
        <pc:docMk/>
      </pc:docMkLst>
      <pc:sldChg chg="ord">
        <pc:chgData name="Nguyen Van Thanh" userId="397c937a-6631-46d4-ab7f-15d71e973788" providerId="ADAL" clId="{04583672-1095-4A81-AB23-DBCE1D98FC8C}" dt="2021-08-14T19:30:08.927" v="1"/>
        <pc:sldMkLst>
          <pc:docMk/>
          <pc:sldMk cId="3192147529" sldId="388"/>
        </pc:sldMkLst>
      </pc:sldChg>
    </pc:docChg>
  </pc:docChgLst>
  <pc:docChgLst>
    <pc:chgData name="Nguyen Bui Trong Tin" userId="e8b171ad-d98b-49d5-bbe6-f86bd94206fe" providerId="ADAL" clId="{3B2AA5FE-B6A3-44FF-8BD6-F7D9102A9E1F}"/>
    <pc:docChg chg="undo redo custSel addSld delSld modSld sldOrd">
      <pc:chgData name="Nguyen Bui Trong Tin" userId="e8b171ad-d98b-49d5-bbe6-f86bd94206fe" providerId="ADAL" clId="{3B2AA5FE-B6A3-44FF-8BD6-F7D9102A9E1F}" dt="2021-06-27T05:08:40.742" v="6327" actId="20577"/>
      <pc:docMkLst>
        <pc:docMk/>
      </pc:docMkLst>
      <pc:sldChg chg="modSp del mod">
        <pc:chgData name="Nguyen Bui Trong Tin" userId="e8b171ad-d98b-49d5-bbe6-f86bd94206fe" providerId="ADAL" clId="{3B2AA5FE-B6A3-44FF-8BD6-F7D9102A9E1F}" dt="2021-06-26T17:05:49.838" v="56" actId="47"/>
        <pc:sldMkLst>
          <pc:docMk/>
          <pc:sldMk cId="1653101604" sldId="268"/>
        </pc:sldMkLst>
        <pc:spChg chg="mod">
          <ac:chgData name="Nguyen Bui Trong Tin" userId="e8b171ad-d98b-49d5-bbe6-f86bd94206fe" providerId="ADAL" clId="{3B2AA5FE-B6A3-44FF-8BD6-F7D9102A9E1F}" dt="2021-06-26T17:04:59.048" v="52" actId="1076"/>
          <ac:spMkLst>
            <pc:docMk/>
            <pc:sldMk cId="1653101604" sldId="268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3413179052" sldId="269"/>
        </pc:sldMkLst>
      </pc:sldChg>
      <pc:sldChg chg="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832271470" sldId="270"/>
        </pc:sldMkLst>
      </pc:sldChg>
      <pc:sldChg chg="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2404404053" sldId="271"/>
        </pc:sldMkLst>
      </pc:sldChg>
      <pc:sldChg chg="addSp modSp mod">
        <pc:chgData name="Nguyen Bui Trong Tin" userId="e8b171ad-d98b-49d5-bbe6-f86bd94206fe" providerId="ADAL" clId="{3B2AA5FE-B6A3-44FF-8BD6-F7D9102A9E1F}" dt="2021-06-27T02:47:24.530" v="3998" actId="20577"/>
        <pc:sldMkLst>
          <pc:docMk/>
          <pc:sldMk cId="2588188774" sldId="272"/>
        </pc:sldMkLst>
        <pc:spChg chg="mod">
          <ac:chgData name="Nguyen Bui Trong Tin" userId="e8b171ad-d98b-49d5-bbe6-f86bd94206fe" providerId="ADAL" clId="{3B2AA5FE-B6A3-44FF-8BD6-F7D9102A9E1F}" dt="2021-06-27T02:47:24.530" v="3998" actId="20577"/>
          <ac:spMkLst>
            <pc:docMk/>
            <pc:sldMk cId="2588188774" sldId="27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0:19.903" v="502" actId="14100"/>
          <ac:picMkLst>
            <pc:docMk/>
            <pc:sldMk cId="2588188774" sldId="272"/>
            <ac:picMk id="2" creationId="{C5524AE6-4991-414B-BA25-6112B24CCA87}"/>
          </ac:picMkLst>
        </pc:picChg>
      </pc:sldChg>
      <pc:sldChg chg="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096967264" sldId="273"/>
        </pc:sldMkLst>
      </pc:sldChg>
      <pc:sldChg chg="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2006947952" sldId="274"/>
        </pc:sldMkLst>
      </pc:sldChg>
      <pc:sldChg chg="add ord">
        <pc:chgData name="Nguyen Bui Trong Tin" userId="e8b171ad-d98b-49d5-bbe6-f86bd94206fe" providerId="ADAL" clId="{3B2AA5FE-B6A3-44FF-8BD6-F7D9102A9E1F}" dt="2021-06-26T17:05:43.016" v="55"/>
        <pc:sldMkLst>
          <pc:docMk/>
          <pc:sldMk cId="4144947056" sldId="275"/>
        </pc:sldMkLst>
      </pc:sldChg>
      <pc:sldChg chg="modSp add mod">
        <pc:chgData name="Nguyen Bui Trong Tin" userId="e8b171ad-d98b-49d5-bbe6-f86bd94206fe" providerId="ADAL" clId="{3B2AA5FE-B6A3-44FF-8BD6-F7D9102A9E1F}" dt="2021-06-26T17:05:56.540" v="62" actId="20577"/>
        <pc:sldMkLst>
          <pc:docMk/>
          <pc:sldMk cId="224587157" sldId="276"/>
        </pc:sldMkLst>
        <pc:spChg chg="mod">
          <ac:chgData name="Nguyen Bui Trong Tin" userId="e8b171ad-d98b-49d5-bbe6-f86bd94206fe" providerId="ADAL" clId="{3B2AA5FE-B6A3-44FF-8BD6-F7D9102A9E1F}" dt="2021-06-26T17:05:56.540" v="62" actId="20577"/>
          <ac:spMkLst>
            <pc:docMk/>
            <pc:sldMk cId="224587157" sldId="276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7:05:51.845" v="59"/>
        <pc:sldMkLst>
          <pc:docMk/>
          <pc:sldMk cId="2525218770" sldId="276"/>
        </pc:sldMkLst>
        <pc:spChg chg="add del">
          <ac:chgData name="Nguyen Bui Trong Tin" userId="e8b171ad-d98b-49d5-bbe6-f86bd94206fe" providerId="ADAL" clId="{3B2AA5FE-B6A3-44FF-8BD6-F7D9102A9E1F}" dt="2021-06-26T17:05:51.845" v="59"/>
          <ac:spMkLst>
            <pc:docMk/>
            <pc:sldMk cId="2525218770" sldId="276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7:05:51.845" v="59"/>
          <ac:spMkLst>
            <pc:docMk/>
            <pc:sldMk cId="2525218770" sldId="276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7:05:51.845" v="59"/>
          <ac:spMkLst>
            <pc:docMk/>
            <pc:sldMk cId="2525218770" sldId="276"/>
            <ac:spMk id="12" creationId="{4ED83379-0499-45E1-AB78-6AA230F96442}"/>
          </ac:spMkLst>
        </pc:spChg>
      </pc:sldChg>
      <pc:sldChg chg="modSp add mod">
        <pc:chgData name="Nguyen Bui Trong Tin" userId="e8b171ad-d98b-49d5-bbe6-f86bd94206fe" providerId="ADAL" clId="{3B2AA5FE-B6A3-44FF-8BD6-F7D9102A9E1F}" dt="2021-06-26T17:06:41.409" v="98" actId="1076"/>
        <pc:sldMkLst>
          <pc:docMk/>
          <pc:sldMk cId="593016740" sldId="277"/>
        </pc:sldMkLst>
        <pc:spChg chg="mod">
          <ac:chgData name="Nguyen Bui Trong Tin" userId="e8b171ad-d98b-49d5-bbe6-f86bd94206fe" providerId="ADAL" clId="{3B2AA5FE-B6A3-44FF-8BD6-F7D9102A9E1F}" dt="2021-06-26T17:06:41.409" v="98" actId="1076"/>
          <ac:spMkLst>
            <pc:docMk/>
            <pc:sldMk cId="593016740" sldId="277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B2AA5FE-B6A3-44FF-8BD6-F7D9102A9E1F}" dt="2021-06-26T17:07:21.971" v="101" actId="20577"/>
        <pc:sldMkLst>
          <pc:docMk/>
          <pc:sldMk cId="3917129790" sldId="278"/>
        </pc:sldMkLst>
        <pc:spChg chg="mod">
          <ac:chgData name="Nguyen Bui Trong Tin" userId="e8b171ad-d98b-49d5-bbe6-f86bd94206fe" providerId="ADAL" clId="{3B2AA5FE-B6A3-44FF-8BD6-F7D9102A9E1F}" dt="2021-06-26T17:07:21.971" v="101" actId="20577"/>
          <ac:spMkLst>
            <pc:docMk/>
            <pc:sldMk cId="3917129790" sldId="278"/>
            <ac:spMk id="3" creationId="{139D5992-74CA-4E5E-831D-1F8F99FB57FF}"/>
          </ac:spMkLst>
        </pc:spChg>
      </pc:sldChg>
      <pc:sldChg chg="addSp delSp modSp add mod ord replId">
        <pc:chgData name="Nguyen Bui Trong Tin" userId="e8b171ad-d98b-49d5-bbe6-f86bd94206fe" providerId="ADAL" clId="{3B2AA5FE-B6A3-44FF-8BD6-F7D9102A9E1F}" dt="2021-06-26T17:54:46.640" v="330"/>
        <pc:sldMkLst>
          <pc:docMk/>
          <pc:sldMk cId="2914930831" sldId="279"/>
        </pc:sldMkLst>
        <pc:spChg chg="mod">
          <ac:chgData name="Nguyen Bui Trong Tin" userId="e8b171ad-d98b-49d5-bbe6-f86bd94206fe" providerId="ADAL" clId="{3B2AA5FE-B6A3-44FF-8BD6-F7D9102A9E1F}" dt="2021-06-26T17:07:25.831" v="103" actId="20577"/>
          <ac:spMkLst>
            <pc:docMk/>
            <pc:sldMk cId="2914930831" sldId="279"/>
            <ac:spMk id="3" creationId="{139D5992-74CA-4E5E-831D-1F8F99FB57FF}"/>
          </ac:spMkLst>
        </pc:spChg>
        <pc:graphicFrameChg chg="add del mod">
          <ac:chgData name="Nguyen Bui Trong Tin" userId="e8b171ad-d98b-49d5-bbe6-f86bd94206fe" providerId="ADAL" clId="{3B2AA5FE-B6A3-44FF-8BD6-F7D9102A9E1F}" dt="2021-06-26T17:49:33.552" v="316"/>
          <ac:graphicFrameMkLst>
            <pc:docMk/>
            <pc:sldMk cId="2914930831" sldId="279"/>
            <ac:graphicFrameMk id="2" creationId="{0E8BE64B-A234-4827-8269-743B97F4BF32}"/>
          </ac:graphicFrameMkLst>
        </pc:graphicFrameChg>
      </pc:sldChg>
      <pc:sldChg chg="modSp add mod ord replId">
        <pc:chgData name="Nguyen Bui Trong Tin" userId="e8b171ad-d98b-49d5-bbe6-f86bd94206fe" providerId="ADAL" clId="{3B2AA5FE-B6A3-44FF-8BD6-F7D9102A9E1F}" dt="2021-06-26T17:55:24.922" v="332"/>
        <pc:sldMkLst>
          <pc:docMk/>
          <pc:sldMk cId="1806605024" sldId="280"/>
        </pc:sldMkLst>
        <pc:spChg chg="mod">
          <ac:chgData name="Nguyen Bui Trong Tin" userId="e8b171ad-d98b-49d5-bbe6-f86bd94206fe" providerId="ADAL" clId="{3B2AA5FE-B6A3-44FF-8BD6-F7D9102A9E1F}" dt="2021-06-26T17:07:31.437" v="105" actId="20577"/>
          <ac:spMkLst>
            <pc:docMk/>
            <pc:sldMk cId="1806605024" sldId="280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B2AA5FE-B6A3-44FF-8BD6-F7D9102A9E1F}" dt="2021-06-26T17:07:36.035" v="108" actId="20577"/>
        <pc:sldMkLst>
          <pc:docMk/>
          <pc:sldMk cId="3340451437" sldId="281"/>
        </pc:sldMkLst>
        <pc:spChg chg="mod">
          <ac:chgData name="Nguyen Bui Trong Tin" userId="e8b171ad-d98b-49d5-bbe6-f86bd94206fe" providerId="ADAL" clId="{3B2AA5FE-B6A3-44FF-8BD6-F7D9102A9E1F}" dt="2021-06-26T17:07:36.035" v="108" actId="20577"/>
          <ac:spMkLst>
            <pc:docMk/>
            <pc:sldMk cId="3340451437" sldId="281"/>
            <ac:spMk id="3" creationId="{139D5992-74CA-4E5E-831D-1F8F99FB57FF}"/>
          </ac:spMkLst>
        </pc:spChg>
      </pc:sldChg>
      <pc:sldChg chg="modSp add mod ord">
        <pc:chgData name="Nguyen Bui Trong Tin" userId="e8b171ad-d98b-49d5-bbe6-f86bd94206fe" providerId="ADAL" clId="{3B2AA5FE-B6A3-44FF-8BD6-F7D9102A9E1F}" dt="2021-06-26T17:07:53.334" v="113" actId="20577"/>
        <pc:sldMkLst>
          <pc:docMk/>
          <pc:sldMk cId="2105661200" sldId="282"/>
        </pc:sldMkLst>
        <pc:spChg chg="mod">
          <ac:chgData name="Nguyen Bui Trong Tin" userId="e8b171ad-d98b-49d5-bbe6-f86bd94206fe" providerId="ADAL" clId="{3B2AA5FE-B6A3-44FF-8BD6-F7D9102A9E1F}" dt="2021-06-26T17:07:53.334" v="113" actId="20577"/>
          <ac:spMkLst>
            <pc:docMk/>
            <pc:sldMk cId="2105661200" sldId="282"/>
            <ac:spMk id="3" creationId="{139D5992-74CA-4E5E-831D-1F8F99FB57FF}"/>
          </ac:spMkLst>
        </pc:spChg>
      </pc:sldChg>
      <pc:sldChg chg="modSp add mod ord replId">
        <pc:chgData name="Nguyen Bui Trong Tin" userId="e8b171ad-d98b-49d5-bbe6-f86bd94206fe" providerId="ADAL" clId="{3B2AA5FE-B6A3-44FF-8BD6-F7D9102A9E1F}" dt="2021-06-26T17:07:57.631" v="115" actId="20577"/>
        <pc:sldMkLst>
          <pc:docMk/>
          <pc:sldMk cId="2730355721" sldId="283"/>
        </pc:sldMkLst>
        <pc:spChg chg="mod">
          <ac:chgData name="Nguyen Bui Trong Tin" userId="e8b171ad-d98b-49d5-bbe6-f86bd94206fe" providerId="ADAL" clId="{3B2AA5FE-B6A3-44FF-8BD6-F7D9102A9E1F}" dt="2021-06-26T17:07:57.631" v="115" actId="20577"/>
          <ac:spMkLst>
            <pc:docMk/>
            <pc:sldMk cId="2730355721" sldId="283"/>
            <ac:spMk id="3" creationId="{139D5992-74CA-4E5E-831D-1F8F99FB57FF}"/>
          </ac:spMkLst>
        </pc:spChg>
      </pc:sldChg>
      <pc:sldChg chg="modSp add mod ord replId">
        <pc:chgData name="Nguyen Bui Trong Tin" userId="e8b171ad-d98b-49d5-bbe6-f86bd94206fe" providerId="ADAL" clId="{3B2AA5FE-B6A3-44FF-8BD6-F7D9102A9E1F}" dt="2021-06-26T17:08:04.195" v="119" actId="20577"/>
        <pc:sldMkLst>
          <pc:docMk/>
          <pc:sldMk cId="2467578797" sldId="284"/>
        </pc:sldMkLst>
        <pc:spChg chg="mod">
          <ac:chgData name="Nguyen Bui Trong Tin" userId="e8b171ad-d98b-49d5-bbe6-f86bd94206fe" providerId="ADAL" clId="{3B2AA5FE-B6A3-44FF-8BD6-F7D9102A9E1F}" dt="2021-06-26T17:08:04.195" v="119" actId="20577"/>
          <ac:spMkLst>
            <pc:docMk/>
            <pc:sldMk cId="2467578797" sldId="284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B2AA5FE-B6A3-44FF-8BD6-F7D9102A9E1F}" dt="2021-06-26T18:21:36.753" v="386" actId="14100"/>
        <pc:sldMkLst>
          <pc:docMk/>
          <pc:sldMk cId="2827968217" sldId="285"/>
        </pc:sldMkLst>
        <pc:spChg chg="mod">
          <ac:chgData name="Nguyen Bui Trong Tin" userId="e8b171ad-d98b-49d5-bbe6-f86bd94206fe" providerId="ADAL" clId="{3B2AA5FE-B6A3-44FF-8BD6-F7D9102A9E1F}" dt="2021-06-26T18:21:36.753" v="386" actId="14100"/>
          <ac:spMkLst>
            <pc:docMk/>
            <pc:sldMk cId="2827968217" sldId="285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B2AA5FE-B6A3-44FF-8BD6-F7D9102A9E1F}" dt="2021-06-26T18:25:28.356" v="428" actId="20577"/>
        <pc:sldMkLst>
          <pc:docMk/>
          <pc:sldMk cId="3269263425" sldId="286"/>
        </pc:sldMkLst>
        <pc:spChg chg="mod">
          <ac:chgData name="Nguyen Bui Trong Tin" userId="e8b171ad-d98b-49d5-bbe6-f86bd94206fe" providerId="ADAL" clId="{3B2AA5FE-B6A3-44FF-8BD6-F7D9102A9E1F}" dt="2021-06-26T18:25:28.356" v="428" actId="20577"/>
          <ac:spMkLst>
            <pc:docMk/>
            <pc:sldMk cId="3269263425" sldId="286"/>
            <ac:spMk id="3" creationId="{139D5992-74CA-4E5E-831D-1F8F99FB57FF}"/>
          </ac:spMkLst>
        </pc:spChg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2922192912" sldId="287"/>
        </pc:sldMkLst>
      </pc:sldChg>
      <pc:sldChg chg="new del">
        <pc:chgData name="Nguyen Bui Trong Tin" userId="e8b171ad-d98b-49d5-bbe6-f86bd94206fe" providerId="ADAL" clId="{3B2AA5FE-B6A3-44FF-8BD6-F7D9102A9E1F}" dt="2021-06-26T17:08:40.360" v="141" actId="47"/>
        <pc:sldMkLst>
          <pc:docMk/>
          <pc:sldMk cId="3505391781" sldId="287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995273161" sldId="288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4136571558" sldId="289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2617768198" sldId="290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873664919" sldId="291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2174988685" sldId="292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640703691" sldId="293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657867064" sldId="294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905615228" sldId="295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45858661" sldId="296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039733314" sldId="297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47392970" sldId="298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277413776" sldId="299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902182333" sldId="300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591687583" sldId="301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258380000" sldId="302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2070394352" sldId="303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713521131" sldId="304"/>
        </pc:sldMkLst>
      </pc:sldChg>
      <pc:sldChg chg="add del">
        <pc:chgData name="Nguyen Bui Trong Tin" userId="e8b171ad-d98b-49d5-bbe6-f86bd94206fe" providerId="ADAL" clId="{3B2AA5FE-B6A3-44FF-8BD6-F7D9102A9E1F}" dt="2021-06-26T17:09:26.034" v="161" actId="47"/>
        <pc:sldMkLst>
          <pc:docMk/>
          <pc:sldMk cId="471829193" sldId="305"/>
        </pc:sldMkLst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2181141682" sldId="305"/>
        </pc:sldMkLst>
      </pc:sldChg>
      <pc:sldChg chg="add del">
        <pc:chgData name="Nguyen Bui Trong Tin" userId="e8b171ad-d98b-49d5-bbe6-f86bd94206fe" providerId="ADAL" clId="{3B2AA5FE-B6A3-44FF-8BD6-F7D9102A9E1F}" dt="2021-06-26T17:09:26.034" v="161" actId="47"/>
        <pc:sldMkLst>
          <pc:docMk/>
          <pc:sldMk cId="574777534" sldId="306"/>
        </pc:sldMkLst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2124960856" sldId="306"/>
        </pc:sldMkLst>
      </pc:sldChg>
      <pc:sldChg chg="addSp delSp modSp add mod modNotesTx">
        <pc:chgData name="Nguyen Bui Trong Tin" userId="e8b171ad-d98b-49d5-bbe6-f86bd94206fe" providerId="ADAL" clId="{3B2AA5FE-B6A3-44FF-8BD6-F7D9102A9E1F}" dt="2021-06-27T01:22:04.493" v="1363" actId="113"/>
        <pc:sldMkLst>
          <pc:docMk/>
          <pc:sldMk cId="3475947029" sldId="307"/>
        </pc:sldMkLst>
        <pc:spChg chg="mod">
          <ac:chgData name="Nguyen Bui Trong Tin" userId="e8b171ad-d98b-49d5-bbe6-f86bd94206fe" providerId="ADAL" clId="{3B2AA5FE-B6A3-44FF-8BD6-F7D9102A9E1F}" dt="2021-06-27T01:22:04.493" v="1363" actId="113"/>
          <ac:spMkLst>
            <pc:docMk/>
            <pc:sldMk cId="3475947029" sldId="30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7:33:28.141" v="224" actId="14100"/>
          <ac:picMkLst>
            <pc:docMk/>
            <pc:sldMk cId="3475947029" sldId="307"/>
            <ac:picMk id="2" creationId="{B59E3D47-E43A-496E-B171-D425A6A09E84}"/>
          </ac:picMkLst>
        </pc:picChg>
        <pc:picChg chg="add del">
          <ac:chgData name="Nguyen Bui Trong Tin" userId="e8b171ad-d98b-49d5-bbe6-f86bd94206fe" providerId="ADAL" clId="{3B2AA5FE-B6A3-44FF-8BD6-F7D9102A9E1F}" dt="2021-06-26T17:32:14.061" v="219"/>
          <ac:picMkLst>
            <pc:docMk/>
            <pc:sldMk cId="3475947029" sldId="307"/>
            <ac:picMk id="4" creationId="{9FA86EE5-B86C-418E-A75E-A38492E9CFFF}"/>
          </ac:picMkLst>
        </pc:picChg>
        <pc:picChg chg="add mod">
          <ac:chgData name="Nguyen Bui Trong Tin" userId="e8b171ad-d98b-49d5-bbe6-f86bd94206fe" providerId="ADAL" clId="{3B2AA5FE-B6A3-44FF-8BD6-F7D9102A9E1F}" dt="2021-06-26T17:33:32.475" v="226" actId="14100"/>
          <ac:picMkLst>
            <pc:docMk/>
            <pc:sldMk cId="3475947029" sldId="307"/>
            <ac:picMk id="5" creationId="{B07AD742-E666-49D4-9CF6-6C8D4AE64097}"/>
          </ac:picMkLst>
        </pc:picChg>
        <pc:picChg chg="add del">
          <ac:chgData name="Nguyen Bui Trong Tin" userId="e8b171ad-d98b-49d5-bbe6-f86bd94206fe" providerId="ADAL" clId="{3B2AA5FE-B6A3-44FF-8BD6-F7D9102A9E1F}" dt="2021-06-26T17:31:31.808" v="215" actId="478"/>
          <ac:picMkLst>
            <pc:docMk/>
            <pc:sldMk cId="3475947029" sldId="307"/>
            <ac:picMk id="1026" creationId="{6292652C-9148-428E-B7B9-E303761AAE84}"/>
          </ac:picMkLst>
        </pc:picChg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4093356892" sldId="307"/>
        </pc:sldMkLst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2441769407" sldId="308"/>
        </pc:sldMkLst>
      </pc:sldChg>
      <pc:sldChg chg="add del">
        <pc:chgData name="Nguyen Bui Trong Tin" userId="e8b171ad-d98b-49d5-bbe6-f86bd94206fe" providerId="ADAL" clId="{3B2AA5FE-B6A3-44FF-8BD6-F7D9102A9E1F}" dt="2021-06-26T17:17:57.138" v="178" actId="47"/>
        <pc:sldMkLst>
          <pc:docMk/>
          <pc:sldMk cId="2983015623" sldId="308"/>
        </pc:sldMkLst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757584198" sldId="309"/>
        </pc:sldMkLst>
      </pc:sldChg>
      <pc:sldChg chg="add del">
        <pc:chgData name="Nguyen Bui Trong Tin" userId="e8b171ad-d98b-49d5-bbe6-f86bd94206fe" providerId="ADAL" clId="{3B2AA5FE-B6A3-44FF-8BD6-F7D9102A9E1F}" dt="2021-06-26T17:17:57.138" v="178" actId="47"/>
        <pc:sldMkLst>
          <pc:docMk/>
          <pc:sldMk cId="1502181952" sldId="309"/>
        </pc:sldMkLst>
      </pc:sldChg>
      <pc:sldChg chg="add del">
        <pc:chgData name="Nguyen Bui Trong Tin" userId="e8b171ad-d98b-49d5-bbe6-f86bd94206fe" providerId="ADAL" clId="{3B2AA5FE-B6A3-44FF-8BD6-F7D9102A9E1F}" dt="2021-06-26T17:09:27.949" v="162" actId="47"/>
        <pc:sldMkLst>
          <pc:docMk/>
          <pc:sldMk cId="979785715" sldId="310"/>
        </pc:sldMkLst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2769968807" sldId="310"/>
        </pc:sldMkLst>
      </pc:sldChg>
      <pc:sldChg chg="addSp delSp modSp add mod modNotesTx">
        <pc:chgData name="Nguyen Bui Trong Tin" userId="e8b171ad-d98b-49d5-bbe6-f86bd94206fe" providerId="ADAL" clId="{3B2AA5FE-B6A3-44FF-8BD6-F7D9102A9E1F}" dt="2021-06-27T00:52:47.480" v="1260" actId="20577"/>
        <pc:sldMkLst>
          <pc:docMk/>
          <pc:sldMk cId="3300875455" sldId="311"/>
        </pc:sldMkLst>
        <pc:picChg chg="add del mod">
          <ac:chgData name="Nguyen Bui Trong Tin" userId="e8b171ad-d98b-49d5-bbe6-f86bd94206fe" providerId="ADAL" clId="{3B2AA5FE-B6A3-44FF-8BD6-F7D9102A9E1F}" dt="2021-06-26T17:21:28.166" v="181" actId="478"/>
          <ac:picMkLst>
            <pc:docMk/>
            <pc:sldMk cId="3300875455" sldId="311"/>
            <ac:picMk id="2" creationId="{C209C856-98E0-497F-91EE-1842B7E1A9A8}"/>
          </ac:picMkLst>
        </pc:picChg>
        <pc:picChg chg="add del">
          <ac:chgData name="Nguyen Bui Trong Tin" userId="e8b171ad-d98b-49d5-bbe6-f86bd94206fe" providerId="ADAL" clId="{3B2AA5FE-B6A3-44FF-8BD6-F7D9102A9E1F}" dt="2021-06-26T17:21:30.911" v="183" actId="478"/>
          <ac:picMkLst>
            <pc:docMk/>
            <pc:sldMk cId="3300875455" sldId="311"/>
            <ac:picMk id="4" creationId="{3D449550-6120-4B97-A9F3-6984B1C95847}"/>
          </ac:picMkLst>
        </pc:picChg>
        <pc:picChg chg="add mod">
          <ac:chgData name="Nguyen Bui Trong Tin" userId="e8b171ad-d98b-49d5-bbe6-f86bd94206fe" providerId="ADAL" clId="{3B2AA5FE-B6A3-44FF-8BD6-F7D9102A9E1F}" dt="2021-06-26T17:21:41.049" v="186" actId="14100"/>
          <ac:picMkLst>
            <pc:docMk/>
            <pc:sldMk cId="3300875455" sldId="311"/>
            <ac:picMk id="5" creationId="{48B1AE37-7252-4CD0-B1A5-84AC12C7CA74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1:34:39.172" v="1369" actId="20577"/>
        <pc:sldMkLst>
          <pc:docMk/>
          <pc:sldMk cId="1824561802" sldId="312"/>
        </pc:sldMkLst>
        <pc:spChg chg="mod">
          <ac:chgData name="Nguyen Bui Trong Tin" userId="e8b171ad-d98b-49d5-bbe6-f86bd94206fe" providerId="ADAL" clId="{3B2AA5FE-B6A3-44FF-8BD6-F7D9102A9E1F}" dt="2021-06-27T01:34:39.172" v="1369" actId="20577"/>
          <ac:spMkLst>
            <pc:docMk/>
            <pc:sldMk cId="1824561802" sldId="312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7:23:11.474" v="196" actId="478"/>
          <ac:picMkLst>
            <pc:docMk/>
            <pc:sldMk cId="1824561802" sldId="312"/>
            <ac:picMk id="2" creationId="{D748E9D9-A69E-4970-83BE-BD002AEBE4B5}"/>
          </ac:picMkLst>
        </pc:picChg>
        <pc:picChg chg="add del mod">
          <ac:chgData name="Nguyen Bui Trong Tin" userId="e8b171ad-d98b-49d5-bbe6-f86bd94206fe" providerId="ADAL" clId="{3B2AA5FE-B6A3-44FF-8BD6-F7D9102A9E1F}" dt="2021-06-26T17:23:56.372" v="202" actId="478"/>
          <ac:picMkLst>
            <pc:docMk/>
            <pc:sldMk cId="1824561802" sldId="312"/>
            <ac:picMk id="4" creationId="{C874364E-B9C3-431D-8F26-F8965132AF28}"/>
          </ac:picMkLst>
        </pc:picChg>
        <pc:picChg chg="add del">
          <ac:chgData name="Nguyen Bui Trong Tin" userId="e8b171ad-d98b-49d5-bbe6-f86bd94206fe" providerId="ADAL" clId="{3B2AA5FE-B6A3-44FF-8BD6-F7D9102A9E1F}" dt="2021-06-26T17:24:05.324" v="204" actId="478"/>
          <ac:picMkLst>
            <pc:docMk/>
            <pc:sldMk cId="1824561802" sldId="312"/>
            <ac:picMk id="5" creationId="{1EE37A86-39C3-412C-B345-4E09EEDC0105}"/>
          </ac:picMkLst>
        </pc:picChg>
        <pc:picChg chg="add mod">
          <ac:chgData name="Nguyen Bui Trong Tin" userId="e8b171ad-d98b-49d5-bbe6-f86bd94206fe" providerId="ADAL" clId="{3B2AA5FE-B6A3-44FF-8BD6-F7D9102A9E1F}" dt="2021-06-26T17:24:11.459" v="206" actId="1076"/>
          <ac:picMkLst>
            <pc:docMk/>
            <pc:sldMk cId="1824561802" sldId="312"/>
            <ac:picMk id="6" creationId="{06751014-0FBB-4203-B27C-57C840BACE34}"/>
          </ac:picMkLst>
        </pc:picChg>
        <pc:picChg chg="add del">
          <ac:chgData name="Nguyen Bui Trong Tin" userId="e8b171ad-d98b-49d5-bbe6-f86bd94206fe" providerId="ADAL" clId="{3B2AA5FE-B6A3-44FF-8BD6-F7D9102A9E1F}" dt="2021-06-26T17:24:29.177" v="208"/>
          <ac:picMkLst>
            <pc:docMk/>
            <pc:sldMk cId="1824561802" sldId="312"/>
            <ac:picMk id="7" creationId="{EBD0FF55-6584-4220-848B-9D00782FA7CA}"/>
          </ac:picMkLst>
        </pc:picChg>
        <pc:picChg chg="add del">
          <ac:chgData name="Nguyen Bui Trong Tin" userId="e8b171ad-d98b-49d5-bbe6-f86bd94206fe" providerId="ADAL" clId="{3B2AA5FE-B6A3-44FF-8BD6-F7D9102A9E1F}" dt="2021-06-26T17:24:33.900" v="210" actId="478"/>
          <ac:picMkLst>
            <pc:docMk/>
            <pc:sldMk cId="1824561802" sldId="312"/>
            <ac:picMk id="8" creationId="{F1BE54F7-7301-4C22-9359-9A751BC3743A}"/>
          </ac:picMkLst>
        </pc:picChg>
        <pc:picChg chg="add del">
          <ac:chgData name="Nguyen Bui Trong Tin" userId="e8b171ad-d98b-49d5-bbe6-f86bd94206fe" providerId="ADAL" clId="{3B2AA5FE-B6A3-44FF-8BD6-F7D9102A9E1F}" dt="2021-06-26T17:24:59.159" v="212" actId="478"/>
          <ac:picMkLst>
            <pc:docMk/>
            <pc:sldMk cId="1824561802" sldId="312"/>
            <ac:picMk id="9" creationId="{21BB9DF8-0ACF-4B2A-A689-D225C364E581}"/>
          </ac:picMkLst>
        </pc:picChg>
        <pc:picChg chg="add del">
          <ac:chgData name="Nguyen Bui Trong Tin" userId="e8b171ad-d98b-49d5-bbe6-f86bd94206fe" providerId="ADAL" clId="{3B2AA5FE-B6A3-44FF-8BD6-F7D9102A9E1F}" dt="2021-06-26T17:25:04.365" v="214"/>
          <ac:picMkLst>
            <pc:docMk/>
            <pc:sldMk cId="1824561802" sldId="312"/>
            <ac:picMk id="10" creationId="{A76EC279-F4E9-44D9-975C-537876EA80E2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1:35:25.324" v="1520" actId="20577"/>
        <pc:sldMkLst>
          <pc:docMk/>
          <pc:sldMk cId="553536912" sldId="313"/>
        </pc:sldMkLst>
        <pc:spChg chg="mod">
          <ac:chgData name="Nguyen Bui Trong Tin" userId="e8b171ad-d98b-49d5-bbe6-f86bd94206fe" providerId="ADAL" clId="{3B2AA5FE-B6A3-44FF-8BD6-F7D9102A9E1F}" dt="2021-06-27T01:35:25.324" v="1520" actId="20577"/>
          <ac:spMkLst>
            <pc:docMk/>
            <pc:sldMk cId="553536912" sldId="313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7:22:50.049" v="195" actId="478"/>
          <ac:picMkLst>
            <pc:docMk/>
            <pc:sldMk cId="553536912" sldId="313"/>
            <ac:picMk id="2" creationId="{2150CED3-AD53-447C-92F1-B306D1EE6A2F}"/>
          </ac:picMkLst>
        </pc:picChg>
        <pc:picChg chg="add mod">
          <ac:chgData name="Nguyen Bui Trong Tin" userId="e8b171ad-d98b-49d5-bbe6-f86bd94206fe" providerId="ADAL" clId="{3B2AA5FE-B6A3-44FF-8BD6-F7D9102A9E1F}" dt="2021-06-26T17:34:24.455" v="232" actId="14100"/>
          <ac:picMkLst>
            <pc:docMk/>
            <pc:sldMk cId="553536912" sldId="313"/>
            <ac:picMk id="2" creationId="{2AF4EF16-4B33-4AFE-AA9F-37AC40F757E2}"/>
          </ac:picMkLst>
        </pc:picChg>
        <pc:picChg chg="add del mod">
          <ac:chgData name="Nguyen Bui Trong Tin" userId="e8b171ad-d98b-49d5-bbe6-f86bd94206fe" providerId="ADAL" clId="{3B2AA5FE-B6A3-44FF-8BD6-F7D9102A9E1F}" dt="2021-06-26T17:22:49.014" v="194" actId="478"/>
          <ac:picMkLst>
            <pc:docMk/>
            <pc:sldMk cId="553536912" sldId="313"/>
            <ac:picMk id="4" creationId="{BC286719-AA72-438C-B646-E7119CA5DBE3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1:44:20.156" v="2059" actId="20577"/>
        <pc:sldMkLst>
          <pc:docMk/>
          <pc:sldMk cId="4211138788" sldId="314"/>
        </pc:sldMkLst>
        <pc:spChg chg="mod">
          <ac:chgData name="Nguyen Bui Trong Tin" userId="e8b171ad-d98b-49d5-bbe6-f86bd94206fe" providerId="ADAL" clId="{3B2AA5FE-B6A3-44FF-8BD6-F7D9102A9E1F}" dt="2021-06-27T01:44:20.156" v="2059" actId="20577"/>
          <ac:spMkLst>
            <pc:docMk/>
            <pc:sldMk cId="4211138788" sldId="314"/>
            <ac:spMk id="3" creationId="{139D5992-74CA-4E5E-831D-1F8F99FB57FF}"/>
          </ac:spMkLst>
        </pc:spChg>
        <pc:spChg chg="add del">
          <ac:chgData name="Nguyen Bui Trong Tin" userId="e8b171ad-d98b-49d5-bbe6-f86bd94206fe" providerId="ADAL" clId="{3B2AA5FE-B6A3-44FF-8BD6-F7D9102A9E1F}" dt="2021-06-26T17:34:46.609" v="236"/>
          <ac:spMkLst>
            <pc:docMk/>
            <pc:sldMk cId="4211138788" sldId="314"/>
            <ac:spMk id="4" creationId="{7ABCDAFC-4429-4887-B784-4A743C45184D}"/>
          </ac:spMkLst>
        </pc:spChg>
        <pc:spChg chg="add del">
          <ac:chgData name="Nguyen Bui Trong Tin" userId="e8b171ad-d98b-49d5-bbe6-f86bd94206fe" providerId="ADAL" clId="{3B2AA5FE-B6A3-44FF-8BD6-F7D9102A9E1F}" dt="2021-06-26T17:34:48.420" v="240"/>
          <ac:spMkLst>
            <pc:docMk/>
            <pc:sldMk cId="4211138788" sldId="314"/>
            <ac:spMk id="6" creationId="{C0CCB444-586A-42E9-A6F2-81AE02B4816F}"/>
          </ac:spMkLst>
        </pc:spChg>
        <pc:spChg chg="add del">
          <ac:chgData name="Nguyen Bui Trong Tin" userId="e8b171ad-d98b-49d5-bbe6-f86bd94206fe" providerId="ADAL" clId="{3B2AA5FE-B6A3-44FF-8BD6-F7D9102A9E1F}" dt="2021-06-26T17:34:57.170" v="243" actId="478"/>
          <ac:spMkLst>
            <pc:docMk/>
            <pc:sldMk cId="4211138788" sldId="314"/>
            <ac:spMk id="8" creationId="{521F21BB-502B-4F8B-BCCE-2CA3F181750C}"/>
          </ac:spMkLst>
        </pc:spChg>
        <pc:spChg chg="add del">
          <ac:chgData name="Nguyen Bui Trong Tin" userId="e8b171ad-d98b-49d5-bbe6-f86bd94206fe" providerId="ADAL" clId="{3B2AA5FE-B6A3-44FF-8BD6-F7D9102A9E1F}" dt="2021-06-26T17:34:58.973" v="246" actId="478"/>
          <ac:spMkLst>
            <pc:docMk/>
            <pc:sldMk cId="4211138788" sldId="314"/>
            <ac:spMk id="10" creationId="{1251A84F-5E89-4262-962C-18314D97AECE}"/>
          </ac:spMkLst>
        </pc:spChg>
        <pc:spChg chg="add del">
          <ac:chgData name="Nguyen Bui Trong Tin" userId="e8b171ad-d98b-49d5-bbe6-f86bd94206fe" providerId="ADAL" clId="{3B2AA5FE-B6A3-44FF-8BD6-F7D9102A9E1F}" dt="2021-06-26T17:35:09.729" v="250"/>
          <ac:spMkLst>
            <pc:docMk/>
            <pc:sldMk cId="4211138788" sldId="314"/>
            <ac:spMk id="12" creationId="{1D129CB4-3532-438B-9128-90783DE32E3B}"/>
          </ac:spMkLst>
        </pc:spChg>
        <pc:graphicFrameChg chg="add mod modGraphic">
          <ac:chgData name="Nguyen Bui Trong Tin" userId="e8b171ad-d98b-49d5-bbe6-f86bd94206fe" providerId="ADAL" clId="{3B2AA5FE-B6A3-44FF-8BD6-F7D9102A9E1F}" dt="2021-06-27T01:44:01.439" v="2039" actId="20577"/>
          <ac:graphicFrameMkLst>
            <pc:docMk/>
            <pc:sldMk cId="4211138788" sldId="314"/>
            <ac:graphicFrameMk id="2" creationId="{AD71B60E-F042-4733-A3C5-C03095E05BBF}"/>
          </ac:graphicFrameMkLst>
        </pc:graphicFrameChg>
        <pc:picChg chg="add mod">
          <ac:chgData name="Nguyen Bui Trong Tin" userId="e8b171ad-d98b-49d5-bbe6-f86bd94206fe" providerId="ADAL" clId="{3B2AA5FE-B6A3-44FF-8BD6-F7D9102A9E1F}" dt="2021-06-26T17:35:19.289" v="252" actId="1076"/>
          <ac:picMkLst>
            <pc:docMk/>
            <pc:sldMk cId="4211138788" sldId="314"/>
            <ac:picMk id="13" creationId="{95607D11-C90B-4093-A834-6F8939384F2A}"/>
          </ac:picMkLst>
        </pc:picChg>
        <pc:picChg chg="add del">
          <ac:chgData name="Nguyen Bui Trong Tin" userId="e8b171ad-d98b-49d5-bbe6-f86bd94206fe" providerId="ADAL" clId="{3B2AA5FE-B6A3-44FF-8BD6-F7D9102A9E1F}" dt="2021-06-26T17:35:30.155" v="254" actId="478"/>
          <ac:picMkLst>
            <pc:docMk/>
            <pc:sldMk cId="4211138788" sldId="314"/>
            <ac:picMk id="14" creationId="{461C9445-246B-4560-B9F9-D1680F25D3D3}"/>
          </ac:picMkLst>
        </pc:picChg>
        <pc:picChg chg="add del">
          <ac:chgData name="Nguyen Bui Trong Tin" userId="e8b171ad-d98b-49d5-bbe6-f86bd94206fe" providerId="ADAL" clId="{3B2AA5FE-B6A3-44FF-8BD6-F7D9102A9E1F}" dt="2021-06-26T17:35:44.178" v="256" actId="478"/>
          <ac:picMkLst>
            <pc:docMk/>
            <pc:sldMk cId="4211138788" sldId="314"/>
            <ac:picMk id="15" creationId="{7320CBFA-1ED3-40AE-A4A5-243DB801869C}"/>
          </ac:picMkLst>
        </pc:picChg>
        <pc:picChg chg="add del">
          <ac:chgData name="Nguyen Bui Trong Tin" userId="e8b171ad-d98b-49d5-bbe6-f86bd94206fe" providerId="ADAL" clId="{3B2AA5FE-B6A3-44FF-8BD6-F7D9102A9E1F}" dt="2021-06-26T17:36:24.678" v="258" actId="478"/>
          <ac:picMkLst>
            <pc:docMk/>
            <pc:sldMk cId="4211138788" sldId="314"/>
            <ac:picMk id="16" creationId="{87B7FDD5-81BE-4E03-9028-A6CC2B5F2F28}"/>
          </ac:picMkLst>
        </pc:picChg>
        <pc:picChg chg="add mod">
          <ac:chgData name="Nguyen Bui Trong Tin" userId="e8b171ad-d98b-49d5-bbe6-f86bd94206fe" providerId="ADAL" clId="{3B2AA5FE-B6A3-44FF-8BD6-F7D9102A9E1F}" dt="2021-06-26T17:36:31.211" v="260" actId="1076"/>
          <ac:picMkLst>
            <pc:docMk/>
            <pc:sldMk cId="4211138788" sldId="314"/>
            <ac:picMk id="17" creationId="{1A74BBCF-BC2F-49E6-B8E5-89DFAD776862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29.441" v="163" actId="47"/>
        <pc:sldMkLst>
          <pc:docMk/>
          <pc:sldMk cId="3278188058" sldId="315"/>
        </pc:sldMkLst>
      </pc:sldChg>
      <pc:sldChg chg="addSp delSp modSp add mod modNotesTx">
        <pc:chgData name="Nguyen Bui Trong Tin" userId="e8b171ad-d98b-49d5-bbe6-f86bd94206fe" providerId="ADAL" clId="{3B2AA5FE-B6A3-44FF-8BD6-F7D9102A9E1F}" dt="2021-06-27T01:45:53.352" v="2065" actId="20577"/>
        <pc:sldMkLst>
          <pc:docMk/>
          <pc:sldMk cId="331680338" sldId="316"/>
        </pc:sldMkLst>
        <pc:spChg chg="mod">
          <ac:chgData name="Nguyen Bui Trong Tin" userId="e8b171ad-d98b-49d5-bbe6-f86bd94206fe" providerId="ADAL" clId="{3B2AA5FE-B6A3-44FF-8BD6-F7D9102A9E1F}" dt="2021-06-27T01:45:53.352" v="2065" actId="20577"/>
          <ac:spMkLst>
            <pc:docMk/>
            <pc:sldMk cId="331680338" sldId="31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7:37:38.684" v="262" actId="478"/>
          <ac:picMkLst>
            <pc:docMk/>
            <pc:sldMk cId="331680338" sldId="316"/>
            <ac:picMk id="2" creationId="{611EB1EF-C166-4B71-BF4E-B032FBE70B56}"/>
          </ac:picMkLst>
        </pc:picChg>
        <pc:picChg chg="add del">
          <ac:chgData name="Nguyen Bui Trong Tin" userId="e8b171ad-d98b-49d5-bbe6-f86bd94206fe" providerId="ADAL" clId="{3B2AA5FE-B6A3-44FF-8BD6-F7D9102A9E1F}" dt="2021-06-26T17:37:51.273" v="264" actId="478"/>
          <ac:picMkLst>
            <pc:docMk/>
            <pc:sldMk cId="331680338" sldId="316"/>
            <ac:picMk id="4" creationId="{80D72B78-535F-409E-AFD6-B888ED2A131B}"/>
          </ac:picMkLst>
        </pc:picChg>
        <pc:picChg chg="add mod">
          <ac:chgData name="Nguyen Bui Trong Tin" userId="e8b171ad-d98b-49d5-bbe6-f86bd94206fe" providerId="ADAL" clId="{3B2AA5FE-B6A3-44FF-8BD6-F7D9102A9E1F}" dt="2021-06-26T17:37:56.459" v="266" actId="1076"/>
          <ac:picMkLst>
            <pc:docMk/>
            <pc:sldMk cId="331680338" sldId="316"/>
            <ac:picMk id="5" creationId="{7D3194F3-04EB-4DCE-A5B6-25C265557F81}"/>
          </ac:picMkLst>
        </pc:picChg>
      </pc:sldChg>
      <pc:sldChg chg="addSp modSp add mod modNotesTx">
        <pc:chgData name="Nguyen Bui Trong Tin" userId="e8b171ad-d98b-49d5-bbe6-f86bd94206fe" providerId="ADAL" clId="{3B2AA5FE-B6A3-44FF-8BD6-F7D9102A9E1F}" dt="2021-06-27T02:00:17.115" v="2843" actId="20577"/>
        <pc:sldMkLst>
          <pc:docMk/>
          <pc:sldMk cId="2536141257" sldId="317"/>
        </pc:sldMkLst>
        <pc:spChg chg="mod">
          <ac:chgData name="Nguyen Bui Trong Tin" userId="e8b171ad-d98b-49d5-bbe6-f86bd94206fe" providerId="ADAL" clId="{3B2AA5FE-B6A3-44FF-8BD6-F7D9102A9E1F}" dt="2021-06-27T02:00:17.115" v="2843" actId="20577"/>
          <ac:spMkLst>
            <pc:docMk/>
            <pc:sldMk cId="2536141257" sldId="31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1:52:29.986" v="2203" actId="14100"/>
          <ac:picMkLst>
            <pc:docMk/>
            <pc:sldMk cId="2536141257" sldId="317"/>
            <ac:picMk id="2" creationId="{A36747DE-756B-4ADC-AFC8-082D7D496B80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4:43:27.852" v="6044" actId="113"/>
        <pc:sldMkLst>
          <pc:docMk/>
          <pc:sldMk cId="2133192714" sldId="318"/>
        </pc:sldMkLst>
        <pc:spChg chg="mod">
          <ac:chgData name="Nguyen Bui Trong Tin" userId="e8b171ad-d98b-49d5-bbe6-f86bd94206fe" providerId="ADAL" clId="{3B2AA5FE-B6A3-44FF-8BD6-F7D9102A9E1F}" dt="2021-06-27T04:43:27.852" v="6044" actId="113"/>
          <ac:spMkLst>
            <pc:docMk/>
            <pc:sldMk cId="2133192714" sldId="318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7:42:05.402" v="271" actId="478"/>
          <ac:picMkLst>
            <pc:docMk/>
            <pc:sldMk cId="2133192714" sldId="318"/>
            <ac:picMk id="2" creationId="{A6DE7443-D438-42C1-87D9-7109BA5665A6}"/>
          </ac:picMkLst>
        </pc:picChg>
        <pc:picChg chg="add del">
          <ac:chgData name="Nguyen Bui Trong Tin" userId="e8b171ad-d98b-49d5-bbe6-f86bd94206fe" providerId="ADAL" clId="{3B2AA5FE-B6A3-44FF-8BD6-F7D9102A9E1F}" dt="2021-06-26T17:42:19.489" v="273" actId="478"/>
          <ac:picMkLst>
            <pc:docMk/>
            <pc:sldMk cId="2133192714" sldId="318"/>
            <ac:picMk id="4" creationId="{4EC65A3D-34F2-425F-B6F1-9CF7880FD9D4}"/>
          </ac:picMkLst>
        </pc:picChg>
        <pc:picChg chg="add mod">
          <ac:chgData name="Nguyen Bui Trong Tin" userId="e8b171ad-d98b-49d5-bbe6-f86bd94206fe" providerId="ADAL" clId="{3B2AA5FE-B6A3-44FF-8BD6-F7D9102A9E1F}" dt="2021-06-27T02:00:27.544" v="2844" actId="1076"/>
          <ac:picMkLst>
            <pc:docMk/>
            <pc:sldMk cId="2133192714" sldId="318"/>
            <ac:picMk id="5" creationId="{8F424600-928B-4979-99FF-28D45FA7AFC1}"/>
          </ac:picMkLst>
        </pc:picChg>
        <pc:picChg chg="add mod">
          <ac:chgData name="Nguyen Bui Trong Tin" userId="e8b171ad-d98b-49d5-bbe6-f86bd94206fe" providerId="ADAL" clId="{3B2AA5FE-B6A3-44FF-8BD6-F7D9102A9E1F}" dt="2021-06-27T01:46:17.914" v="2069" actId="1076"/>
          <ac:picMkLst>
            <pc:docMk/>
            <pc:sldMk cId="2133192714" sldId="318"/>
            <ac:picMk id="6" creationId="{C6899B79-3804-493A-926E-1D0AD8A000BE}"/>
          </ac:picMkLst>
        </pc:picChg>
      </pc:sldChg>
      <pc:sldChg chg="add del">
        <pc:chgData name="Nguyen Bui Trong Tin" userId="e8b171ad-d98b-49d5-bbe6-f86bd94206fe" providerId="ADAL" clId="{3B2AA5FE-B6A3-44FF-8BD6-F7D9102A9E1F}" dt="2021-06-27T00:54:08.103" v="1345" actId="47"/>
        <pc:sldMkLst>
          <pc:docMk/>
          <pc:sldMk cId="1287576328" sldId="319"/>
        </pc:sldMkLst>
      </pc:sldChg>
      <pc:sldChg chg="add del">
        <pc:chgData name="Nguyen Bui Trong Tin" userId="e8b171ad-d98b-49d5-bbe6-f86bd94206fe" providerId="ADAL" clId="{3B2AA5FE-B6A3-44FF-8BD6-F7D9102A9E1F}" dt="2021-06-26T17:09:30.961" v="164" actId="47"/>
        <pc:sldMkLst>
          <pc:docMk/>
          <pc:sldMk cId="511544886" sldId="320"/>
        </pc:sldMkLst>
      </pc:sldChg>
      <pc:sldChg chg="addSp delSp modSp add mod modNotesTx">
        <pc:chgData name="Nguyen Bui Trong Tin" userId="e8b171ad-d98b-49d5-bbe6-f86bd94206fe" providerId="ADAL" clId="{3B2AA5FE-B6A3-44FF-8BD6-F7D9102A9E1F}" dt="2021-06-27T02:01:16.362" v="2851" actId="20577"/>
        <pc:sldMkLst>
          <pc:docMk/>
          <pc:sldMk cId="83999653" sldId="321"/>
        </pc:sldMkLst>
        <pc:spChg chg="mod">
          <ac:chgData name="Nguyen Bui Trong Tin" userId="e8b171ad-d98b-49d5-bbe6-f86bd94206fe" providerId="ADAL" clId="{3B2AA5FE-B6A3-44FF-8BD6-F7D9102A9E1F}" dt="2021-06-27T02:01:16.362" v="2851" actId="20577"/>
          <ac:spMkLst>
            <pc:docMk/>
            <pc:sldMk cId="83999653" sldId="321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7:44:51.385" v="279" actId="478"/>
          <ac:picMkLst>
            <pc:docMk/>
            <pc:sldMk cId="83999653" sldId="321"/>
            <ac:picMk id="2" creationId="{B2D7E02C-8C6F-4B81-9DC7-9A7F55CA0482}"/>
          </ac:picMkLst>
        </pc:picChg>
        <pc:picChg chg="add del">
          <ac:chgData name="Nguyen Bui Trong Tin" userId="e8b171ad-d98b-49d5-bbe6-f86bd94206fe" providerId="ADAL" clId="{3B2AA5FE-B6A3-44FF-8BD6-F7D9102A9E1F}" dt="2021-06-26T17:44:53.814" v="281" actId="478"/>
          <ac:picMkLst>
            <pc:docMk/>
            <pc:sldMk cId="83999653" sldId="321"/>
            <ac:picMk id="4" creationId="{0CB41ACC-EF0A-4966-9C7D-8C8E5403803D}"/>
          </ac:picMkLst>
        </pc:picChg>
        <pc:picChg chg="add del">
          <ac:chgData name="Nguyen Bui Trong Tin" userId="e8b171ad-d98b-49d5-bbe6-f86bd94206fe" providerId="ADAL" clId="{3B2AA5FE-B6A3-44FF-8BD6-F7D9102A9E1F}" dt="2021-06-26T17:45:02.183" v="283" actId="478"/>
          <ac:picMkLst>
            <pc:docMk/>
            <pc:sldMk cId="83999653" sldId="321"/>
            <ac:picMk id="5" creationId="{61D49808-E630-4E7D-BF9A-78685A092515}"/>
          </ac:picMkLst>
        </pc:picChg>
        <pc:picChg chg="add del">
          <ac:chgData name="Nguyen Bui Trong Tin" userId="e8b171ad-d98b-49d5-bbe6-f86bd94206fe" providerId="ADAL" clId="{3B2AA5FE-B6A3-44FF-8BD6-F7D9102A9E1F}" dt="2021-06-26T17:45:26.837" v="285" actId="478"/>
          <ac:picMkLst>
            <pc:docMk/>
            <pc:sldMk cId="83999653" sldId="321"/>
            <ac:picMk id="6" creationId="{A48BB396-FA4C-464D-8740-480C0F3AB6CE}"/>
          </ac:picMkLst>
        </pc:picChg>
        <pc:picChg chg="add del">
          <ac:chgData name="Nguyen Bui Trong Tin" userId="e8b171ad-d98b-49d5-bbe6-f86bd94206fe" providerId="ADAL" clId="{3B2AA5FE-B6A3-44FF-8BD6-F7D9102A9E1F}" dt="2021-06-26T17:45:29.612" v="287" actId="478"/>
          <ac:picMkLst>
            <pc:docMk/>
            <pc:sldMk cId="83999653" sldId="321"/>
            <ac:picMk id="7" creationId="{22860349-EC8F-4D93-BF1C-DBA9B6C70FFC}"/>
          </ac:picMkLst>
        </pc:picChg>
        <pc:picChg chg="add mod">
          <ac:chgData name="Nguyen Bui Trong Tin" userId="e8b171ad-d98b-49d5-bbe6-f86bd94206fe" providerId="ADAL" clId="{3B2AA5FE-B6A3-44FF-8BD6-F7D9102A9E1F}" dt="2021-06-27T02:00:51.760" v="2845" actId="14100"/>
          <ac:picMkLst>
            <pc:docMk/>
            <pc:sldMk cId="83999653" sldId="321"/>
            <ac:picMk id="8" creationId="{AD0D071D-71B5-4414-BFE0-578958070FC3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2:10:27.059" v="2990" actId="20577"/>
        <pc:sldMkLst>
          <pc:docMk/>
          <pc:sldMk cId="2359061074" sldId="322"/>
        </pc:sldMkLst>
        <pc:spChg chg="mod">
          <ac:chgData name="Nguyen Bui Trong Tin" userId="e8b171ad-d98b-49d5-bbe6-f86bd94206fe" providerId="ADAL" clId="{3B2AA5FE-B6A3-44FF-8BD6-F7D9102A9E1F}" dt="2021-06-27T02:10:27.059" v="2990" actId="20577"/>
          <ac:spMkLst>
            <pc:docMk/>
            <pc:sldMk cId="2359061074" sldId="32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02:42.804" v="2852" actId="14100"/>
          <ac:picMkLst>
            <pc:docMk/>
            <pc:sldMk cId="2359061074" sldId="322"/>
            <ac:picMk id="2" creationId="{738B5CBC-1119-4BB3-AB95-6556B00E8E02}"/>
          </ac:picMkLst>
        </pc:picChg>
        <pc:picChg chg="add del">
          <ac:chgData name="Nguyen Bui Trong Tin" userId="e8b171ad-d98b-49d5-bbe6-f86bd94206fe" providerId="ADAL" clId="{3B2AA5FE-B6A3-44FF-8BD6-F7D9102A9E1F}" dt="2021-06-26T17:46:59.058" v="294"/>
          <ac:picMkLst>
            <pc:docMk/>
            <pc:sldMk cId="2359061074" sldId="322"/>
            <ac:picMk id="4" creationId="{42B54CAA-20F6-4029-85D6-C2FDE9463D23}"/>
          </ac:picMkLst>
        </pc:picChg>
        <pc:picChg chg="add del">
          <ac:chgData name="Nguyen Bui Trong Tin" userId="e8b171ad-d98b-49d5-bbe6-f86bd94206fe" providerId="ADAL" clId="{3B2AA5FE-B6A3-44FF-8BD6-F7D9102A9E1F}" dt="2021-06-26T17:47:08.214" v="296"/>
          <ac:picMkLst>
            <pc:docMk/>
            <pc:sldMk cId="2359061074" sldId="322"/>
            <ac:picMk id="5" creationId="{7D80A9A7-672E-4997-9E12-EF368AC8379F}"/>
          </ac:picMkLst>
        </pc:picChg>
      </pc:sldChg>
      <pc:sldChg chg="addSp modSp add mod modNotesTx">
        <pc:chgData name="Nguyen Bui Trong Tin" userId="e8b171ad-d98b-49d5-bbe6-f86bd94206fe" providerId="ADAL" clId="{3B2AA5FE-B6A3-44FF-8BD6-F7D9102A9E1F}" dt="2021-06-27T00:54:35.279" v="1348" actId="20577"/>
        <pc:sldMkLst>
          <pc:docMk/>
          <pc:sldMk cId="4133034968" sldId="323"/>
        </pc:sldMkLst>
        <pc:picChg chg="add mod">
          <ac:chgData name="Nguyen Bui Trong Tin" userId="e8b171ad-d98b-49d5-bbe6-f86bd94206fe" providerId="ADAL" clId="{3B2AA5FE-B6A3-44FF-8BD6-F7D9102A9E1F}" dt="2021-06-26T17:47:15.518" v="299" actId="14100"/>
          <ac:picMkLst>
            <pc:docMk/>
            <pc:sldMk cId="4133034968" sldId="323"/>
            <ac:picMk id="2" creationId="{A45463C5-79CA-4057-8384-197C66431BD1}"/>
          </ac:picMkLst>
        </pc:picChg>
      </pc:sldChg>
      <pc:sldChg chg="addSp modSp add mod modNotesTx">
        <pc:chgData name="Nguyen Bui Trong Tin" userId="e8b171ad-d98b-49d5-bbe6-f86bd94206fe" providerId="ADAL" clId="{3B2AA5FE-B6A3-44FF-8BD6-F7D9102A9E1F}" dt="2021-06-27T02:11:04.386" v="2998" actId="20577"/>
        <pc:sldMkLst>
          <pc:docMk/>
          <pc:sldMk cId="3823839645" sldId="324"/>
        </pc:sldMkLst>
        <pc:spChg chg="mod">
          <ac:chgData name="Nguyen Bui Trong Tin" userId="e8b171ad-d98b-49d5-bbe6-f86bd94206fe" providerId="ADAL" clId="{3B2AA5FE-B6A3-44FF-8BD6-F7D9102A9E1F}" dt="2021-06-27T02:11:04.386" v="2998" actId="20577"/>
          <ac:spMkLst>
            <pc:docMk/>
            <pc:sldMk cId="3823839645" sldId="32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10:41.449" v="2992" actId="14100"/>
          <ac:picMkLst>
            <pc:docMk/>
            <pc:sldMk cId="3823839645" sldId="324"/>
            <ac:picMk id="2" creationId="{494D980F-7635-4666-9376-74D982607412}"/>
          </ac:picMkLst>
        </pc:picChg>
      </pc:sldChg>
      <pc:sldChg chg="addSp modSp add mod ord modNotesTx">
        <pc:chgData name="Nguyen Bui Trong Tin" userId="e8b171ad-d98b-49d5-bbe6-f86bd94206fe" providerId="ADAL" clId="{3B2AA5FE-B6A3-44FF-8BD6-F7D9102A9E1F}" dt="2021-06-27T02:22:56.848" v="3223" actId="20577"/>
        <pc:sldMkLst>
          <pc:docMk/>
          <pc:sldMk cId="1317017667" sldId="325"/>
        </pc:sldMkLst>
        <pc:spChg chg="mod">
          <ac:chgData name="Nguyen Bui Trong Tin" userId="e8b171ad-d98b-49d5-bbe6-f86bd94206fe" providerId="ADAL" clId="{3B2AA5FE-B6A3-44FF-8BD6-F7D9102A9E1F}" dt="2021-06-27T02:22:56.848" v="3223" actId="20577"/>
          <ac:spMkLst>
            <pc:docMk/>
            <pc:sldMk cId="1317017667" sldId="32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11:16.646" v="3002" actId="14100"/>
          <ac:picMkLst>
            <pc:docMk/>
            <pc:sldMk cId="1317017667" sldId="325"/>
            <ac:picMk id="2" creationId="{49D7E9C1-60E0-4230-803A-19363189F1CD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40.360" v="165" actId="47"/>
        <pc:sldMkLst>
          <pc:docMk/>
          <pc:sldMk cId="2549430386" sldId="326"/>
        </pc:sldMkLst>
      </pc:sldChg>
      <pc:sldChg chg="addSp modSp add mod modNotesTx">
        <pc:chgData name="Nguyen Bui Trong Tin" userId="e8b171ad-d98b-49d5-bbe6-f86bd94206fe" providerId="ADAL" clId="{3B2AA5FE-B6A3-44FF-8BD6-F7D9102A9E1F}" dt="2021-06-27T02:24:54.645" v="3267" actId="20577"/>
        <pc:sldMkLst>
          <pc:docMk/>
          <pc:sldMk cId="952397921" sldId="327"/>
        </pc:sldMkLst>
        <pc:spChg chg="mod">
          <ac:chgData name="Nguyen Bui Trong Tin" userId="e8b171ad-d98b-49d5-bbe6-f86bd94206fe" providerId="ADAL" clId="{3B2AA5FE-B6A3-44FF-8BD6-F7D9102A9E1F}" dt="2021-06-27T02:24:54.645" v="3267" actId="20577"/>
          <ac:spMkLst>
            <pc:docMk/>
            <pc:sldMk cId="952397921" sldId="32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24:35.531" v="3261" actId="14100"/>
          <ac:picMkLst>
            <pc:docMk/>
            <pc:sldMk cId="952397921" sldId="327"/>
            <ac:picMk id="2" creationId="{747F85C4-566A-40B0-A2B0-B683D5F7E201}"/>
          </ac:picMkLst>
        </pc:picChg>
      </pc:sldChg>
      <pc:sldChg chg="add del">
        <pc:chgData name="Nguyen Bui Trong Tin" userId="e8b171ad-d98b-49d5-bbe6-f86bd94206fe" providerId="ADAL" clId="{3B2AA5FE-B6A3-44FF-8BD6-F7D9102A9E1F}" dt="2021-06-26T17:53:42.006" v="328" actId="47"/>
        <pc:sldMkLst>
          <pc:docMk/>
          <pc:sldMk cId="1555011481" sldId="328"/>
        </pc:sldMkLst>
      </pc:sldChg>
      <pc:sldChg chg="add del">
        <pc:chgData name="Nguyen Bui Trong Tin" userId="e8b171ad-d98b-49d5-bbe6-f86bd94206fe" providerId="ADAL" clId="{3B2AA5FE-B6A3-44FF-8BD6-F7D9102A9E1F}" dt="2021-06-26T17:53:42.006" v="328" actId="47"/>
        <pc:sldMkLst>
          <pc:docMk/>
          <pc:sldMk cId="3124649578" sldId="329"/>
        </pc:sldMkLst>
      </pc:sldChg>
      <pc:sldChg chg="add del">
        <pc:chgData name="Nguyen Bui Trong Tin" userId="e8b171ad-d98b-49d5-bbe6-f86bd94206fe" providerId="ADAL" clId="{3B2AA5FE-B6A3-44FF-8BD6-F7D9102A9E1F}" dt="2021-06-26T17:55:48.738" v="333" actId="47"/>
        <pc:sldMkLst>
          <pc:docMk/>
          <pc:sldMk cId="158529815" sldId="330"/>
        </pc:sldMkLst>
      </pc:sldChg>
      <pc:sldChg chg="add del">
        <pc:chgData name="Nguyen Bui Trong Tin" userId="e8b171ad-d98b-49d5-bbe6-f86bd94206fe" providerId="ADAL" clId="{3B2AA5FE-B6A3-44FF-8BD6-F7D9102A9E1F}" dt="2021-06-26T17:55:48.738" v="333" actId="47"/>
        <pc:sldMkLst>
          <pc:docMk/>
          <pc:sldMk cId="1441095936" sldId="331"/>
        </pc:sldMkLst>
      </pc:sldChg>
      <pc:sldChg chg="add del">
        <pc:chgData name="Nguyen Bui Trong Tin" userId="e8b171ad-d98b-49d5-bbe6-f86bd94206fe" providerId="ADAL" clId="{3B2AA5FE-B6A3-44FF-8BD6-F7D9102A9E1F}" dt="2021-06-26T17:55:48.738" v="333" actId="47"/>
        <pc:sldMkLst>
          <pc:docMk/>
          <pc:sldMk cId="773435543" sldId="332"/>
        </pc:sldMkLst>
      </pc:sldChg>
      <pc:sldChg chg="add del">
        <pc:chgData name="Nguyen Bui Trong Tin" userId="e8b171ad-d98b-49d5-bbe6-f86bd94206fe" providerId="ADAL" clId="{3B2AA5FE-B6A3-44FF-8BD6-F7D9102A9E1F}" dt="2021-06-26T17:09:46.569" v="166" actId="47"/>
        <pc:sldMkLst>
          <pc:docMk/>
          <pc:sldMk cId="875217623" sldId="333"/>
        </pc:sldMkLst>
      </pc:sldChg>
      <pc:sldChg chg="add del">
        <pc:chgData name="Nguyen Bui Trong Tin" userId="e8b171ad-d98b-49d5-bbe6-f86bd94206fe" providerId="ADAL" clId="{3B2AA5FE-B6A3-44FF-8BD6-F7D9102A9E1F}" dt="2021-06-26T17:55:48.738" v="333" actId="47"/>
        <pc:sldMkLst>
          <pc:docMk/>
          <pc:sldMk cId="2508059239" sldId="334"/>
        </pc:sldMkLst>
      </pc:sldChg>
      <pc:sldChg chg="addSp modSp add mod">
        <pc:chgData name="Nguyen Bui Trong Tin" userId="e8b171ad-d98b-49d5-bbe6-f86bd94206fe" providerId="ADAL" clId="{3B2AA5FE-B6A3-44FF-8BD6-F7D9102A9E1F}" dt="2021-06-27T02:27:32.997" v="3281" actId="14100"/>
        <pc:sldMkLst>
          <pc:docMk/>
          <pc:sldMk cId="943099957" sldId="335"/>
        </pc:sldMkLst>
        <pc:spChg chg="mod">
          <ac:chgData name="Nguyen Bui Trong Tin" userId="e8b171ad-d98b-49d5-bbe6-f86bd94206fe" providerId="ADAL" clId="{3B2AA5FE-B6A3-44FF-8BD6-F7D9102A9E1F}" dt="2021-06-27T02:27:26.408" v="3280" actId="20577"/>
          <ac:spMkLst>
            <pc:docMk/>
            <pc:sldMk cId="943099957" sldId="33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27:32.997" v="3281" actId="14100"/>
          <ac:picMkLst>
            <pc:docMk/>
            <pc:sldMk cId="943099957" sldId="335"/>
            <ac:picMk id="2" creationId="{BE099405-8149-4D4B-8853-DF895EE3857D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9.583" v="160"/>
        <pc:sldMkLst>
          <pc:docMk/>
          <pc:sldMk cId="3646868320" sldId="335"/>
        </pc:sldMkLst>
      </pc:sldChg>
      <pc:sldChg chg="addSp delSp modSp add mod">
        <pc:chgData name="Nguyen Bui Trong Tin" userId="e8b171ad-d98b-49d5-bbe6-f86bd94206fe" providerId="ADAL" clId="{3B2AA5FE-B6A3-44FF-8BD6-F7D9102A9E1F}" dt="2021-06-27T02:27:50.885" v="3285" actId="1076"/>
        <pc:sldMkLst>
          <pc:docMk/>
          <pc:sldMk cId="545691484" sldId="336"/>
        </pc:sldMkLst>
        <pc:picChg chg="add del">
          <ac:chgData name="Nguyen Bui Trong Tin" userId="e8b171ad-d98b-49d5-bbe6-f86bd94206fe" providerId="ADAL" clId="{3B2AA5FE-B6A3-44FF-8BD6-F7D9102A9E1F}" dt="2021-06-26T17:58:16.974" v="339"/>
          <ac:picMkLst>
            <pc:docMk/>
            <pc:sldMk cId="545691484" sldId="336"/>
            <ac:picMk id="2" creationId="{A4592E56-05DB-49B9-977D-C4D75E27D72B}"/>
          </ac:picMkLst>
        </pc:picChg>
        <pc:picChg chg="add del">
          <ac:chgData name="Nguyen Bui Trong Tin" userId="e8b171ad-d98b-49d5-bbe6-f86bd94206fe" providerId="ADAL" clId="{3B2AA5FE-B6A3-44FF-8BD6-F7D9102A9E1F}" dt="2021-06-26T17:58:20.392" v="341"/>
          <ac:picMkLst>
            <pc:docMk/>
            <pc:sldMk cId="545691484" sldId="336"/>
            <ac:picMk id="4" creationId="{89A199BA-E69F-46F5-8731-89F7174135DA}"/>
          </ac:picMkLst>
        </pc:picChg>
        <pc:picChg chg="add mod">
          <ac:chgData name="Nguyen Bui Trong Tin" userId="e8b171ad-d98b-49d5-bbe6-f86bd94206fe" providerId="ADAL" clId="{3B2AA5FE-B6A3-44FF-8BD6-F7D9102A9E1F}" dt="2021-06-27T02:27:44.584" v="3284" actId="14100"/>
          <ac:picMkLst>
            <pc:docMk/>
            <pc:sldMk cId="545691484" sldId="336"/>
            <ac:picMk id="5" creationId="{4F6B5755-02F6-40AE-B1C9-69E1A45CE785}"/>
          </ac:picMkLst>
        </pc:picChg>
        <pc:picChg chg="add mod">
          <ac:chgData name="Nguyen Bui Trong Tin" userId="e8b171ad-d98b-49d5-bbe6-f86bd94206fe" providerId="ADAL" clId="{3B2AA5FE-B6A3-44FF-8BD6-F7D9102A9E1F}" dt="2021-06-27T02:27:50.885" v="3285" actId="1076"/>
          <ac:picMkLst>
            <pc:docMk/>
            <pc:sldMk cId="545691484" sldId="336"/>
            <ac:picMk id="6" creationId="{5F8F93A8-704F-4B91-BB23-2371D6529823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9.583" v="160"/>
        <pc:sldMkLst>
          <pc:docMk/>
          <pc:sldMk cId="2673613042" sldId="336"/>
        </pc:sldMkLst>
      </pc:sldChg>
      <pc:sldChg chg="add del">
        <pc:chgData name="Nguyen Bui Trong Tin" userId="e8b171ad-d98b-49d5-bbe6-f86bd94206fe" providerId="ADAL" clId="{3B2AA5FE-B6A3-44FF-8BD6-F7D9102A9E1F}" dt="2021-06-26T17:58:52.089" v="346" actId="47"/>
        <pc:sldMkLst>
          <pc:docMk/>
          <pc:sldMk cId="1533413538" sldId="337"/>
        </pc:sldMkLst>
      </pc:sldChg>
      <pc:sldChg chg="add del">
        <pc:chgData name="Nguyen Bui Trong Tin" userId="e8b171ad-d98b-49d5-bbe6-f86bd94206fe" providerId="ADAL" clId="{3B2AA5FE-B6A3-44FF-8BD6-F7D9102A9E1F}" dt="2021-06-26T17:09:19.583" v="160"/>
        <pc:sldMkLst>
          <pc:docMk/>
          <pc:sldMk cId="3988273343" sldId="337"/>
        </pc:sldMkLst>
      </pc:sldChg>
      <pc:sldChg chg="add del">
        <pc:chgData name="Nguyen Bui Trong Tin" userId="e8b171ad-d98b-49d5-bbe6-f86bd94206fe" providerId="ADAL" clId="{3B2AA5FE-B6A3-44FF-8BD6-F7D9102A9E1F}" dt="2021-06-26T17:09:19.583" v="160"/>
        <pc:sldMkLst>
          <pc:docMk/>
          <pc:sldMk cId="873065269" sldId="338"/>
        </pc:sldMkLst>
      </pc:sldChg>
      <pc:sldChg chg="add del">
        <pc:chgData name="Nguyen Bui Trong Tin" userId="e8b171ad-d98b-49d5-bbe6-f86bd94206fe" providerId="ADAL" clId="{3B2AA5FE-B6A3-44FF-8BD6-F7D9102A9E1F}" dt="2021-06-26T17:58:52.089" v="346" actId="47"/>
        <pc:sldMkLst>
          <pc:docMk/>
          <pc:sldMk cId="1457754599" sldId="338"/>
        </pc:sldMkLst>
      </pc:sldChg>
      <pc:sldChg chg="addSp modSp add mod modNotesTx">
        <pc:chgData name="Nguyen Bui Trong Tin" userId="e8b171ad-d98b-49d5-bbe6-f86bd94206fe" providerId="ADAL" clId="{3B2AA5FE-B6A3-44FF-8BD6-F7D9102A9E1F}" dt="2021-06-27T02:28:17.360" v="3291" actId="20577"/>
        <pc:sldMkLst>
          <pc:docMk/>
          <pc:sldMk cId="1878880225" sldId="339"/>
        </pc:sldMkLst>
        <pc:spChg chg="mod">
          <ac:chgData name="Nguyen Bui Trong Tin" userId="e8b171ad-d98b-49d5-bbe6-f86bd94206fe" providerId="ADAL" clId="{3B2AA5FE-B6A3-44FF-8BD6-F7D9102A9E1F}" dt="2021-06-27T02:28:17.360" v="3291" actId="20577"/>
          <ac:spMkLst>
            <pc:docMk/>
            <pc:sldMk cId="1878880225" sldId="33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00:12.610" v="348" actId="1076"/>
          <ac:picMkLst>
            <pc:docMk/>
            <pc:sldMk cId="1878880225" sldId="339"/>
            <ac:picMk id="2" creationId="{67442241-CDE6-4CA7-A6C9-560F6305879B}"/>
          </ac:picMkLst>
        </pc:picChg>
        <pc:picChg chg="add mod">
          <ac:chgData name="Nguyen Bui Trong Tin" userId="e8b171ad-d98b-49d5-bbe6-f86bd94206fe" providerId="ADAL" clId="{3B2AA5FE-B6A3-44FF-8BD6-F7D9102A9E1F}" dt="2021-06-26T18:00:18.697" v="350" actId="1076"/>
          <ac:picMkLst>
            <pc:docMk/>
            <pc:sldMk cId="1878880225" sldId="339"/>
            <ac:picMk id="4" creationId="{5969C41C-67A2-4012-AA95-3AAB2B7051F1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9.583" v="160"/>
        <pc:sldMkLst>
          <pc:docMk/>
          <pc:sldMk cId="3128908421" sldId="339"/>
        </pc:sldMkLst>
      </pc:sldChg>
      <pc:sldChg chg="add del">
        <pc:chgData name="Nguyen Bui Trong Tin" userId="e8b171ad-d98b-49d5-bbe6-f86bd94206fe" providerId="ADAL" clId="{3B2AA5FE-B6A3-44FF-8BD6-F7D9102A9E1F}" dt="2021-06-26T17:09:53.595" v="169" actId="47"/>
        <pc:sldMkLst>
          <pc:docMk/>
          <pc:sldMk cId="3246829990" sldId="339"/>
        </pc:sldMkLst>
      </pc:sldChg>
      <pc:sldChg chg="add del">
        <pc:chgData name="Nguyen Bui Trong Tin" userId="e8b171ad-d98b-49d5-bbe6-f86bd94206fe" providerId="ADAL" clId="{3B2AA5FE-B6A3-44FF-8BD6-F7D9102A9E1F}" dt="2021-06-26T17:09:19.162" v="159"/>
        <pc:sldMkLst>
          <pc:docMk/>
          <pc:sldMk cId="2143128127" sldId="340"/>
        </pc:sldMkLst>
      </pc:sldChg>
      <pc:sldChg chg="addSp modSp add mod modNotesTx">
        <pc:chgData name="Nguyen Bui Trong Tin" userId="e8b171ad-d98b-49d5-bbe6-f86bd94206fe" providerId="ADAL" clId="{3B2AA5FE-B6A3-44FF-8BD6-F7D9102A9E1F}" dt="2021-06-27T02:29:21.094" v="3335" actId="20577"/>
        <pc:sldMkLst>
          <pc:docMk/>
          <pc:sldMk cId="2302756738" sldId="340"/>
        </pc:sldMkLst>
        <pc:spChg chg="mod">
          <ac:chgData name="Nguyen Bui Trong Tin" userId="e8b171ad-d98b-49d5-bbe6-f86bd94206fe" providerId="ADAL" clId="{3B2AA5FE-B6A3-44FF-8BD6-F7D9102A9E1F}" dt="2021-06-27T02:29:21.094" v="3335" actId="20577"/>
          <ac:spMkLst>
            <pc:docMk/>
            <pc:sldMk cId="2302756738" sldId="34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00:32.707" v="353" actId="14100"/>
          <ac:picMkLst>
            <pc:docMk/>
            <pc:sldMk cId="2302756738" sldId="340"/>
            <ac:picMk id="2" creationId="{05225EF1-6459-41A2-B6CA-4D116A74C4CF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53.595" v="169" actId="47"/>
        <pc:sldMkLst>
          <pc:docMk/>
          <pc:sldMk cId="4195192845" sldId="340"/>
        </pc:sldMkLst>
      </pc:sldChg>
      <pc:sldChg chg="add del">
        <pc:chgData name="Nguyen Bui Trong Tin" userId="e8b171ad-d98b-49d5-bbe6-f86bd94206fe" providerId="ADAL" clId="{3B2AA5FE-B6A3-44FF-8BD6-F7D9102A9E1F}" dt="2021-06-26T17:09:53.595" v="169" actId="47"/>
        <pc:sldMkLst>
          <pc:docMk/>
          <pc:sldMk cId="1559721239" sldId="341"/>
        </pc:sldMkLst>
      </pc:sldChg>
      <pc:sldChg chg="add del">
        <pc:chgData name="Nguyen Bui Trong Tin" userId="e8b171ad-d98b-49d5-bbe6-f86bd94206fe" providerId="ADAL" clId="{3B2AA5FE-B6A3-44FF-8BD6-F7D9102A9E1F}" dt="2021-06-26T17:09:19.162" v="159"/>
        <pc:sldMkLst>
          <pc:docMk/>
          <pc:sldMk cId="1695660448" sldId="341"/>
        </pc:sldMkLst>
      </pc:sldChg>
      <pc:sldChg chg="add del">
        <pc:chgData name="Nguyen Bui Trong Tin" userId="e8b171ad-d98b-49d5-bbe6-f86bd94206fe" providerId="ADAL" clId="{3B2AA5FE-B6A3-44FF-8BD6-F7D9102A9E1F}" dt="2021-06-26T18:02:08.920" v="354" actId="47"/>
        <pc:sldMkLst>
          <pc:docMk/>
          <pc:sldMk cId="3288474616" sldId="341"/>
        </pc:sldMkLst>
      </pc:sldChg>
      <pc:sldChg chg="add del">
        <pc:chgData name="Nguyen Bui Trong Tin" userId="e8b171ad-d98b-49d5-bbe6-f86bd94206fe" providerId="ADAL" clId="{3B2AA5FE-B6A3-44FF-8BD6-F7D9102A9E1F}" dt="2021-06-26T17:09:53.595" v="169" actId="47"/>
        <pc:sldMkLst>
          <pc:docMk/>
          <pc:sldMk cId="1627739526" sldId="342"/>
        </pc:sldMkLst>
      </pc:sldChg>
      <pc:sldChg chg="add del">
        <pc:chgData name="Nguyen Bui Trong Tin" userId="e8b171ad-d98b-49d5-bbe6-f86bd94206fe" providerId="ADAL" clId="{3B2AA5FE-B6A3-44FF-8BD6-F7D9102A9E1F}" dt="2021-06-26T17:09:19.162" v="159"/>
        <pc:sldMkLst>
          <pc:docMk/>
          <pc:sldMk cId="3532144672" sldId="342"/>
        </pc:sldMkLst>
      </pc:sldChg>
      <pc:sldChg chg="add del">
        <pc:chgData name="Nguyen Bui Trong Tin" userId="e8b171ad-d98b-49d5-bbe6-f86bd94206fe" providerId="ADAL" clId="{3B2AA5FE-B6A3-44FF-8BD6-F7D9102A9E1F}" dt="2021-06-26T18:02:08.920" v="354" actId="47"/>
        <pc:sldMkLst>
          <pc:docMk/>
          <pc:sldMk cId="3967301204" sldId="342"/>
        </pc:sldMkLst>
      </pc:sldChg>
      <pc:sldChg chg="add del">
        <pc:chgData name="Nguyen Bui Trong Tin" userId="e8b171ad-d98b-49d5-bbe6-f86bd94206fe" providerId="ADAL" clId="{3B2AA5FE-B6A3-44FF-8BD6-F7D9102A9E1F}" dt="2021-06-26T17:09:19.162" v="159"/>
        <pc:sldMkLst>
          <pc:docMk/>
          <pc:sldMk cId="783779513" sldId="343"/>
        </pc:sldMkLst>
      </pc:sldChg>
      <pc:sldChg chg="addSp modSp add mod">
        <pc:chgData name="Nguyen Bui Trong Tin" userId="e8b171ad-d98b-49d5-bbe6-f86bd94206fe" providerId="ADAL" clId="{3B2AA5FE-B6A3-44FF-8BD6-F7D9102A9E1F}" dt="2021-06-27T02:29:43.230" v="3336" actId="20577"/>
        <pc:sldMkLst>
          <pc:docMk/>
          <pc:sldMk cId="4283479063" sldId="343"/>
        </pc:sldMkLst>
        <pc:spChg chg="mod">
          <ac:chgData name="Nguyen Bui Trong Tin" userId="e8b171ad-d98b-49d5-bbe6-f86bd94206fe" providerId="ADAL" clId="{3B2AA5FE-B6A3-44FF-8BD6-F7D9102A9E1F}" dt="2021-06-27T02:29:43.230" v="3336" actId="20577"/>
          <ac:spMkLst>
            <pc:docMk/>
            <pc:sldMk cId="4283479063" sldId="34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09:38.642" v="359" actId="14100"/>
          <ac:picMkLst>
            <pc:docMk/>
            <pc:sldMk cId="4283479063" sldId="343"/>
            <ac:picMk id="2" creationId="{54D8A5F4-9A25-4E29-BFAA-6DB1C6361269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0:10.304" v="3345" actId="20577"/>
        <pc:sldMkLst>
          <pc:docMk/>
          <pc:sldMk cId="816143755" sldId="344"/>
        </pc:sldMkLst>
        <pc:spChg chg="mod">
          <ac:chgData name="Nguyen Bui Trong Tin" userId="e8b171ad-d98b-49d5-bbe6-f86bd94206fe" providerId="ADAL" clId="{3B2AA5FE-B6A3-44FF-8BD6-F7D9102A9E1F}" dt="2021-06-27T02:30:10.304" v="3345" actId="20577"/>
          <ac:spMkLst>
            <pc:docMk/>
            <pc:sldMk cId="816143755" sldId="34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17:23.020" v="361" actId="1076"/>
          <ac:picMkLst>
            <pc:docMk/>
            <pc:sldMk cId="816143755" sldId="344"/>
            <ac:picMk id="2" creationId="{259BEC54-1358-445D-9BB4-48A5EEBBE8A5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9.162" v="159"/>
        <pc:sldMkLst>
          <pc:docMk/>
          <pc:sldMk cId="1058559963" sldId="344"/>
        </pc:sldMkLst>
      </pc:sldChg>
      <pc:sldChg chg="add del">
        <pc:chgData name="Nguyen Bui Trong Tin" userId="e8b171ad-d98b-49d5-bbe6-f86bd94206fe" providerId="ADAL" clId="{3B2AA5FE-B6A3-44FF-8BD6-F7D9102A9E1F}" dt="2021-06-26T17:09:18.883" v="158"/>
        <pc:sldMkLst>
          <pc:docMk/>
          <pc:sldMk cId="189469772" sldId="345"/>
        </pc:sldMkLst>
      </pc:sldChg>
      <pc:sldChg chg="addSp modSp add mod">
        <pc:chgData name="Nguyen Bui Trong Tin" userId="e8b171ad-d98b-49d5-bbe6-f86bd94206fe" providerId="ADAL" clId="{3B2AA5FE-B6A3-44FF-8BD6-F7D9102A9E1F}" dt="2021-06-27T02:30:51.863" v="3357" actId="20577"/>
        <pc:sldMkLst>
          <pc:docMk/>
          <pc:sldMk cId="3796718697" sldId="345"/>
        </pc:sldMkLst>
        <pc:spChg chg="mod">
          <ac:chgData name="Nguyen Bui Trong Tin" userId="e8b171ad-d98b-49d5-bbe6-f86bd94206fe" providerId="ADAL" clId="{3B2AA5FE-B6A3-44FF-8BD6-F7D9102A9E1F}" dt="2021-06-27T02:30:51.863" v="3357" actId="20577"/>
          <ac:spMkLst>
            <pc:docMk/>
            <pc:sldMk cId="3796718697" sldId="34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17:36.664" v="363" actId="1076"/>
          <ac:picMkLst>
            <pc:docMk/>
            <pc:sldMk cId="3796718697" sldId="345"/>
            <ac:picMk id="2" creationId="{A1D858C5-9E12-4914-BA2C-0600BDCED8C6}"/>
          </ac:picMkLst>
        </pc:picChg>
        <pc:picChg chg="add mod">
          <ac:chgData name="Nguyen Bui Trong Tin" userId="e8b171ad-d98b-49d5-bbe6-f86bd94206fe" providerId="ADAL" clId="{3B2AA5FE-B6A3-44FF-8BD6-F7D9102A9E1F}" dt="2021-06-26T18:17:51.569" v="366" actId="1076"/>
          <ac:picMkLst>
            <pc:docMk/>
            <pc:sldMk cId="3796718697" sldId="345"/>
            <ac:picMk id="4" creationId="{9DFA3C97-087F-461D-9E66-905F2ADB6DBE}"/>
          </ac:picMkLst>
        </pc:picChg>
      </pc:sldChg>
      <pc:sldChg chg="add del">
        <pc:chgData name="Nguyen Bui Trong Tin" userId="e8b171ad-d98b-49d5-bbe6-f86bd94206fe" providerId="ADAL" clId="{3B2AA5FE-B6A3-44FF-8BD6-F7D9102A9E1F}" dt="2021-06-26T18:18:01.869" v="367" actId="47"/>
        <pc:sldMkLst>
          <pc:docMk/>
          <pc:sldMk cId="1527171069" sldId="346"/>
        </pc:sldMkLst>
      </pc:sldChg>
      <pc:sldChg chg="add del">
        <pc:chgData name="Nguyen Bui Trong Tin" userId="e8b171ad-d98b-49d5-bbe6-f86bd94206fe" providerId="ADAL" clId="{3B2AA5FE-B6A3-44FF-8BD6-F7D9102A9E1F}" dt="2021-06-26T17:09:18.883" v="158"/>
        <pc:sldMkLst>
          <pc:docMk/>
          <pc:sldMk cId="3751291473" sldId="346"/>
        </pc:sldMkLst>
      </pc:sldChg>
      <pc:sldChg chg="add del">
        <pc:chgData name="Nguyen Bui Trong Tin" userId="e8b171ad-d98b-49d5-bbe6-f86bd94206fe" providerId="ADAL" clId="{3B2AA5FE-B6A3-44FF-8BD6-F7D9102A9E1F}" dt="2021-06-26T17:09:18.883" v="158"/>
        <pc:sldMkLst>
          <pc:docMk/>
          <pc:sldMk cId="2253139641" sldId="347"/>
        </pc:sldMkLst>
      </pc:sldChg>
      <pc:sldChg chg="addSp modSp add mod">
        <pc:chgData name="Nguyen Bui Trong Tin" userId="e8b171ad-d98b-49d5-bbe6-f86bd94206fe" providerId="ADAL" clId="{3B2AA5FE-B6A3-44FF-8BD6-F7D9102A9E1F}" dt="2021-06-27T02:31:20.820" v="3364" actId="20577"/>
        <pc:sldMkLst>
          <pc:docMk/>
          <pc:sldMk cId="3046552766" sldId="347"/>
        </pc:sldMkLst>
        <pc:spChg chg="mod">
          <ac:chgData name="Nguyen Bui Trong Tin" userId="e8b171ad-d98b-49d5-bbe6-f86bd94206fe" providerId="ADAL" clId="{3B2AA5FE-B6A3-44FF-8BD6-F7D9102A9E1F}" dt="2021-06-27T02:31:20.820" v="3364" actId="20577"/>
          <ac:spMkLst>
            <pc:docMk/>
            <pc:sldMk cId="3046552766" sldId="34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19:41.957" v="369" actId="1076"/>
          <ac:picMkLst>
            <pc:docMk/>
            <pc:sldMk cId="3046552766" sldId="347"/>
            <ac:picMk id="2" creationId="{68410791-2104-48A0-AC06-5507460ADF65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1:27.719" v="3370" actId="20577"/>
        <pc:sldMkLst>
          <pc:docMk/>
          <pc:sldMk cId="470104782" sldId="348"/>
        </pc:sldMkLst>
        <pc:spChg chg="mod">
          <ac:chgData name="Nguyen Bui Trong Tin" userId="e8b171ad-d98b-49d5-bbe6-f86bd94206fe" providerId="ADAL" clId="{3B2AA5FE-B6A3-44FF-8BD6-F7D9102A9E1F}" dt="2021-06-27T02:31:27.719" v="3370" actId="20577"/>
          <ac:spMkLst>
            <pc:docMk/>
            <pc:sldMk cId="470104782" sldId="34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19:54.324" v="371" actId="1076"/>
          <ac:picMkLst>
            <pc:docMk/>
            <pc:sldMk cId="470104782" sldId="348"/>
            <ac:picMk id="2" creationId="{95A684CC-97F5-4BF4-8657-F20F86A6764C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8.883" v="158"/>
        <pc:sldMkLst>
          <pc:docMk/>
          <pc:sldMk cId="3008297771" sldId="348"/>
        </pc:sldMkLst>
      </pc:sldChg>
      <pc:sldChg chg="addSp modSp add mod">
        <pc:chgData name="Nguyen Bui Trong Tin" userId="e8b171ad-d98b-49d5-bbe6-f86bd94206fe" providerId="ADAL" clId="{3B2AA5FE-B6A3-44FF-8BD6-F7D9102A9E1F}" dt="2021-06-27T02:31:44.178" v="3376" actId="20577"/>
        <pc:sldMkLst>
          <pc:docMk/>
          <pc:sldMk cId="271288003" sldId="349"/>
        </pc:sldMkLst>
        <pc:spChg chg="mod">
          <ac:chgData name="Nguyen Bui Trong Tin" userId="e8b171ad-d98b-49d5-bbe6-f86bd94206fe" providerId="ADAL" clId="{3B2AA5FE-B6A3-44FF-8BD6-F7D9102A9E1F}" dt="2021-06-27T02:31:44.178" v="3376" actId="20577"/>
          <ac:spMkLst>
            <pc:docMk/>
            <pc:sldMk cId="271288003" sldId="34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20:10.566" v="373" actId="1076"/>
          <ac:picMkLst>
            <pc:docMk/>
            <pc:sldMk cId="271288003" sldId="349"/>
            <ac:picMk id="2" creationId="{DF3ACAA9-F734-4454-A217-9606498A9542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8.883" v="158"/>
        <pc:sldMkLst>
          <pc:docMk/>
          <pc:sldMk cId="2580259014" sldId="349"/>
        </pc:sldMkLst>
      </pc:sldChg>
      <pc:sldChg chg="add del">
        <pc:chgData name="Nguyen Bui Trong Tin" userId="e8b171ad-d98b-49d5-bbe6-f86bd94206fe" providerId="ADAL" clId="{3B2AA5FE-B6A3-44FF-8BD6-F7D9102A9E1F}" dt="2021-06-26T18:20:29.159" v="374" actId="2696"/>
        <pc:sldMkLst>
          <pc:docMk/>
          <pc:sldMk cId="1866897398" sldId="350"/>
        </pc:sldMkLst>
      </pc:sldChg>
      <pc:sldChg chg="add del">
        <pc:chgData name="Nguyen Bui Trong Tin" userId="e8b171ad-d98b-49d5-bbe6-f86bd94206fe" providerId="ADAL" clId="{3B2AA5FE-B6A3-44FF-8BD6-F7D9102A9E1F}" dt="2021-06-26T17:09:18.643" v="157"/>
        <pc:sldMkLst>
          <pc:docMk/>
          <pc:sldMk cId="2624644866" sldId="350"/>
        </pc:sldMkLst>
      </pc:sldChg>
      <pc:sldChg chg="add del">
        <pc:chgData name="Nguyen Bui Trong Tin" userId="e8b171ad-d98b-49d5-bbe6-f86bd94206fe" providerId="ADAL" clId="{3B2AA5FE-B6A3-44FF-8BD6-F7D9102A9E1F}" dt="2021-06-26T17:09:18.643" v="157"/>
        <pc:sldMkLst>
          <pc:docMk/>
          <pc:sldMk cId="1937154635" sldId="351"/>
        </pc:sldMkLst>
      </pc:sldChg>
      <pc:sldChg chg="add del">
        <pc:chgData name="Nguyen Bui Trong Tin" userId="e8b171ad-d98b-49d5-bbe6-f86bd94206fe" providerId="ADAL" clId="{3B2AA5FE-B6A3-44FF-8BD6-F7D9102A9E1F}" dt="2021-06-26T18:20:29.159" v="374" actId="2696"/>
        <pc:sldMkLst>
          <pc:docMk/>
          <pc:sldMk cId="2733496457" sldId="351"/>
        </pc:sldMkLst>
      </pc:sldChg>
      <pc:sldChg chg="add del">
        <pc:chgData name="Nguyen Bui Trong Tin" userId="e8b171ad-d98b-49d5-bbe6-f86bd94206fe" providerId="ADAL" clId="{3B2AA5FE-B6A3-44FF-8BD6-F7D9102A9E1F}" dt="2021-06-26T18:20:29.159" v="374" actId="2696"/>
        <pc:sldMkLst>
          <pc:docMk/>
          <pc:sldMk cId="129687183" sldId="352"/>
        </pc:sldMkLst>
      </pc:sldChg>
      <pc:sldChg chg="add del">
        <pc:chgData name="Nguyen Bui Trong Tin" userId="e8b171ad-d98b-49d5-bbe6-f86bd94206fe" providerId="ADAL" clId="{3B2AA5FE-B6A3-44FF-8BD6-F7D9102A9E1F}" dt="2021-06-26T17:09:18.643" v="157"/>
        <pc:sldMkLst>
          <pc:docMk/>
          <pc:sldMk cId="3750578831" sldId="352"/>
        </pc:sldMkLst>
      </pc:sldChg>
      <pc:sldChg chg="add del">
        <pc:chgData name="Nguyen Bui Trong Tin" userId="e8b171ad-d98b-49d5-bbe6-f86bd94206fe" providerId="ADAL" clId="{3B2AA5FE-B6A3-44FF-8BD6-F7D9102A9E1F}" dt="2021-06-26T17:09:18.643" v="157"/>
        <pc:sldMkLst>
          <pc:docMk/>
          <pc:sldMk cId="962391385" sldId="353"/>
        </pc:sldMkLst>
      </pc:sldChg>
      <pc:sldChg chg="add del">
        <pc:chgData name="Nguyen Bui Trong Tin" userId="e8b171ad-d98b-49d5-bbe6-f86bd94206fe" providerId="ADAL" clId="{3B2AA5FE-B6A3-44FF-8BD6-F7D9102A9E1F}" dt="2021-06-26T18:20:29.159" v="374" actId="2696"/>
        <pc:sldMkLst>
          <pc:docMk/>
          <pc:sldMk cId="3559147954" sldId="353"/>
        </pc:sldMkLst>
      </pc:sldChg>
      <pc:sldChg chg="add del">
        <pc:chgData name="Nguyen Bui Trong Tin" userId="e8b171ad-d98b-49d5-bbe6-f86bd94206fe" providerId="ADAL" clId="{3B2AA5FE-B6A3-44FF-8BD6-F7D9102A9E1F}" dt="2021-06-26T18:20:29.159" v="374" actId="2696"/>
        <pc:sldMkLst>
          <pc:docMk/>
          <pc:sldMk cId="2700479657" sldId="354"/>
        </pc:sldMkLst>
      </pc:sldChg>
      <pc:sldChg chg="add del">
        <pc:chgData name="Nguyen Bui Trong Tin" userId="e8b171ad-d98b-49d5-bbe6-f86bd94206fe" providerId="ADAL" clId="{3B2AA5FE-B6A3-44FF-8BD6-F7D9102A9E1F}" dt="2021-06-26T17:09:18.643" v="157"/>
        <pc:sldMkLst>
          <pc:docMk/>
          <pc:sldMk cId="3899176246" sldId="354"/>
        </pc:sldMkLst>
      </pc:sldChg>
      <pc:sldChg chg="addSp modSp add mod">
        <pc:chgData name="Nguyen Bui Trong Tin" userId="e8b171ad-d98b-49d5-bbe6-f86bd94206fe" providerId="ADAL" clId="{3B2AA5FE-B6A3-44FF-8BD6-F7D9102A9E1F}" dt="2021-06-27T02:35:18.630" v="3521" actId="20577"/>
        <pc:sldMkLst>
          <pc:docMk/>
          <pc:sldMk cId="435172920" sldId="355"/>
        </pc:sldMkLst>
        <pc:spChg chg="mod">
          <ac:chgData name="Nguyen Bui Trong Tin" userId="e8b171ad-d98b-49d5-bbe6-f86bd94206fe" providerId="ADAL" clId="{3B2AA5FE-B6A3-44FF-8BD6-F7D9102A9E1F}" dt="2021-06-27T02:35:18.630" v="3521" actId="20577"/>
          <ac:spMkLst>
            <pc:docMk/>
            <pc:sldMk cId="435172920" sldId="35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33:00.722" v="3389" actId="14100"/>
          <ac:picMkLst>
            <pc:docMk/>
            <pc:sldMk cId="435172920" sldId="355"/>
            <ac:picMk id="2" creationId="{7CD65ECE-1A06-4BE0-AD44-A64AB3F5A9A2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2:36:52.684" v="3526" actId="20577"/>
        <pc:sldMkLst>
          <pc:docMk/>
          <pc:sldMk cId="3976988775" sldId="356"/>
        </pc:sldMkLst>
        <pc:spChg chg="mod">
          <ac:chgData name="Nguyen Bui Trong Tin" userId="e8b171ad-d98b-49d5-bbe6-f86bd94206fe" providerId="ADAL" clId="{3B2AA5FE-B6A3-44FF-8BD6-F7D9102A9E1F}" dt="2021-06-27T02:36:52.684" v="3526" actId="20577"/>
          <ac:spMkLst>
            <pc:docMk/>
            <pc:sldMk cId="3976988775" sldId="35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8:26:48.234" v="434" actId="478"/>
          <ac:picMkLst>
            <pc:docMk/>
            <pc:sldMk cId="3976988775" sldId="356"/>
            <ac:picMk id="2" creationId="{219A5B4F-A099-463C-813C-086A8108CBDF}"/>
          </ac:picMkLst>
        </pc:picChg>
        <pc:picChg chg="add mod">
          <ac:chgData name="Nguyen Bui Trong Tin" userId="e8b171ad-d98b-49d5-bbe6-f86bd94206fe" providerId="ADAL" clId="{3B2AA5FE-B6A3-44FF-8BD6-F7D9102A9E1F}" dt="2021-06-27T02:36:49.924" v="3525" actId="1076"/>
          <ac:picMkLst>
            <pc:docMk/>
            <pc:sldMk cId="3976988775" sldId="356"/>
            <ac:picMk id="2" creationId="{966A86BB-2737-4F49-9080-9A1416DBB264}"/>
          </ac:picMkLst>
        </pc:picChg>
        <pc:picChg chg="add mod">
          <ac:chgData name="Nguyen Bui Trong Tin" userId="e8b171ad-d98b-49d5-bbe6-f86bd94206fe" providerId="ADAL" clId="{3B2AA5FE-B6A3-44FF-8BD6-F7D9102A9E1F}" dt="2021-06-26T18:29:58.189" v="494" actId="14100"/>
          <ac:picMkLst>
            <pc:docMk/>
            <pc:sldMk cId="3976988775" sldId="356"/>
            <ac:picMk id="4" creationId="{84DDE96C-DDB8-4FB2-8104-473AB1198864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9:39.573" v="3863" actId="20577"/>
        <pc:sldMkLst>
          <pc:docMk/>
          <pc:sldMk cId="852397559" sldId="357"/>
        </pc:sldMkLst>
        <pc:spChg chg="mod">
          <ac:chgData name="Nguyen Bui Trong Tin" userId="e8b171ad-d98b-49d5-bbe6-f86bd94206fe" providerId="ADAL" clId="{3B2AA5FE-B6A3-44FF-8BD6-F7D9102A9E1F}" dt="2021-06-27T02:39:39.573" v="3863" actId="20577"/>
          <ac:spMkLst>
            <pc:docMk/>
            <pc:sldMk cId="852397559" sldId="3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0:07.182" v="497" actId="14100"/>
          <ac:picMkLst>
            <pc:docMk/>
            <pc:sldMk cId="852397559" sldId="357"/>
            <ac:picMk id="2" creationId="{23129E3B-E301-462F-A843-D11B248AC682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2:41:25.159" v="3992" actId="20577"/>
        <pc:sldMkLst>
          <pc:docMk/>
          <pc:sldMk cId="3581768586" sldId="358"/>
        </pc:sldMkLst>
        <pc:spChg chg="mod">
          <ac:chgData name="Nguyen Bui Trong Tin" userId="e8b171ad-d98b-49d5-bbe6-f86bd94206fe" providerId="ADAL" clId="{3B2AA5FE-B6A3-44FF-8BD6-F7D9102A9E1F}" dt="2021-06-27T02:41:25.159" v="3992" actId="20577"/>
          <ac:spMkLst>
            <pc:docMk/>
            <pc:sldMk cId="3581768586" sldId="358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8:27:15.994" v="442"/>
          <ac:picMkLst>
            <pc:docMk/>
            <pc:sldMk cId="3581768586" sldId="358"/>
            <ac:picMk id="2" creationId="{754A0644-96A1-44FD-B8CF-BE045D8BC4D8}"/>
          </ac:picMkLst>
        </pc:picChg>
        <pc:picChg chg="add del mod">
          <ac:chgData name="Nguyen Bui Trong Tin" userId="e8b171ad-d98b-49d5-bbe6-f86bd94206fe" providerId="ADAL" clId="{3B2AA5FE-B6A3-44FF-8BD6-F7D9102A9E1F}" dt="2021-06-26T18:27:15.663" v="441"/>
          <ac:picMkLst>
            <pc:docMk/>
            <pc:sldMk cId="3581768586" sldId="358"/>
            <ac:picMk id="4" creationId="{8CE71667-16F2-4571-BF3E-9E5E99F90CFC}"/>
          </ac:picMkLst>
        </pc:picChg>
        <pc:picChg chg="add mod">
          <ac:chgData name="Nguyen Bui Trong Tin" userId="e8b171ad-d98b-49d5-bbe6-f86bd94206fe" providerId="ADAL" clId="{3B2AA5FE-B6A3-44FF-8BD6-F7D9102A9E1F}" dt="2021-06-26T18:30:13.716" v="499" actId="14100"/>
          <ac:picMkLst>
            <pc:docMk/>
            <pc:sldMk cId="3581768586" sldId="358"/>
            <ac:picMk id="5" creationId="{2568A7A9-BAED-4193-872B-CBEB82D5BC87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1:57.113" v="3382" actId="20577"/>
        <pc:sldMkLst>
          <pc:docMk/>
          <pc:sldMk cId="1554250294" sldId="359"/>
        </pc:sldMkLst>
        <pc:spChg chg="mod">
          <ac:chgData name="Nguyen Bui Trong Tin" userId="e8b171ad-d98b-49d5-bbe6-f86bd94206fe" providerId="ADAL" clId="{3B2AA5FE-B6A3-44FF-8BD6-F7D9102A9E1F}" dt="2021-06-27T02:31:57.113" v="3382" actId="20577"/>
          <ac:spMkLst>
            <pc:docMk/>
            <pc:sldMk cId="1554250294" sldId="35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22:20.609" v="389" actId="14100"/>
          <ac:picMkLst>
            <pc:docMk/>
            <pc:sldMk cId="1554250294" sldId="359"/>
            <ac:picMk id="2" creationId="{0D22656E-4E06-41F2-BF17-B7F0240F13C5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2:09.522" v="3385" actId="20577"/>
        <pc:sldMkLst>
          <pc:docMk/>
          <pc:sldMk cId="11032594" sldId="360"/>
        </pc:sldMkLst>
        <pc:spChg chg="mod">
          <ac:chgData name="Nguyen Bui Trong Tin" userId="e8b171ad-d98b-49d5-bbe6-f86bd94206fe" providerId="ADAL" clId="{3B2AA5FE-B6A3-44FF-8BD6-F7D9102A9E1F}" dt="2021-06-27T02:32:09.522" v="3385" actId="20577"/>
          <ac:spMkLst>
            <pc:docMk/>
            <pc:sldMk cId="11032594" sldId="3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32:05.950" v="3384" actId="1076"/>
          <ac:picMkLst>
            <pc:docMk/>
            <pc:sldMk cId="11032594" sldId="360"/>
            <ac:picMk id="2" creationId="{6AD9BD07-BA36-41AB-A1E4-63BAB36746B2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2:17.522" v="3386" actId="20577"/>
        <pc:sldMkLst>
          <pc:docMk/>
          <pc:sldMk cId="1337481391" sldId="361"/>
        </pc:sldMkLst>
        <pc:spChg chg="mod">
          <ac:chgData name="Nguyen Bui Trong Tin" userId="e8b171ad-d98b-49d5-bbe6-f86bd94206fe" providerId="ADAL" clId="{3B2AA5FE-B6A3-44FF-8BD6-F7D9102A9E1F}" dt="2021-06-27T02:32:17.522" v="3386" actId="20577"/>
          <ac:spMkLst>
            <pc:docMk/>
            <pc:sldMk cId="1337481391" sldId="3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23:59.447" v="396" actId="1036"/>
          <ac:picMkLst>
            <pc:docMk/>
            <pc:sldMk cId="1337481391" sldId="361"/>
            <ac:picMk id="2" creationId="{7BD6D1DE-D5B9-489D-B6C5-CAEB2BEB262E}"/>
          </ac:picMkLst>
        </pc:picChg>
      </pc:sldChg>
      <pc:sldChg chg="add del">
        <pc:chgData name="Nguyen Bui Trong Tin" userId="e8b171ad-d98b-49d5-bbe6-f86bd94206fe" providerId="ADAL" clId="{3B2AA5FE-B6A3-44FF-8BD6-F7D9102A9E1F}" dt="2021-06-26T18:24:51.737" v="397" actId="47"/>
        <pc:sldMkLst>
          <pc:docMk/>
          <pc:sldMk cId="655341732" sldId="362"/>
        </pc:sldMkLst>
      </pc:sldChg>
      <pc:sldChg chg="addSp modSp add mod modNotesTx">
        <pc:chgData name="Nguyen Bui Trong Tin" userId="e8b171ad-d98b-49d5-bbe6-f86bd94206fe" providerId="ADAL" clId="{3B2AA5FE-B6A3-44FF-8BD6-F7D9102A9E1F}" dt="2021-06-27T02:27:02.640" v="3273" actId="20577"/>
        <pc:sldMkLst>
          <pc:docMk/>
          <pc:sldMk cId="2874841179" sldId="363"/>
        </pc:sldMkLst>
        <pc:spChg chg="mod">
          <ac:chgData name="Nguyen Bui Trong Tin" userId="e8b171ad-d98b-49d5-bbe6-f86bd94206fe" providerId="ADAL" clId="{3B2AA5FE-B6A3-44FF-8BD6-F7D9102A9E1F}" dt="2021-06-27T02:27:02.640" v="3273" actId="20577"/>
          <ac:spMkLst>
            <pc:docMk/>
            <pc:sldMk cId="2874841179" sldId="3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7:53:02.235" v="327" actId="1076"/>
          <ac:picMkLst>
            <pc:docMk/>
            <pc:sldMk cId="2874841179" sldId="363"/>
            <ac:picMk id="2" creationId="{EB39623F-7B2C-4AB0-910C-5E8BCF46CF2C}"/>
          </ac:picMkLst>
        </pc:picChg>
      </pc:sldChg>
      <pc:sldChg chg="addSp modSp add mod modNotesTx">
        <pc:chgData name="Nguyen Bui Trong Tin" userId="e8b171ad-d98b-49d5-bbe6-f86bd94206fe" providerId="ADAL" clId="{3B2AA5FE-B6A3-44FF-8BD6-F7D9102A9E1F}" dt="2021-06-27T02:24:20.169" v="3260" actId="20577"/>
        <pc:sldMkLst>
          <pc:docMk/>
          <pc:sldMk cId="775705398" sldId="364"/>
        </pc:sldMkLst>
        <pc:spChg chg="mod">
          <ac:chgData name="Nguyen Bui Trong Tin" userId="e8b171ad-d98b-49d5-bbe6-f86bd94206fe" providerId="ADAL" clId="{3B2AA5FE-B6A3-44FF-8BD6-F7D9102A9E1F}" dt="2021-06-27T02:24:20.169" v="3260" actId="20577"/>
          <ac:spMkLst>
            <pc:docMk/>
            <pc:sldMk cId="775705398" sldId="36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7:49:51.455" v="321" actId="1076"/>
          <ac:picMkLst>
            <pc:docMk/>
            <pc:sldMk cId="775705398" sldId="364"/>
            <ac:picMk id="2" creationId="{21445792-9D21-47F5-BC37-11EAFC2ADD1E}"/>
          </ac:picMkLst>
        </pc:picChg>
      </pc:sldChg>
      <pc:sldChg chg="add del">
        <pc:chgData name="Nguyen Bui Trong Tin" userId="e8b171ad-d98b-49d5-bbe6-f86bd94206fe" providerId="ADAL" clId="{3B2AA5FE-B6A3-44FF-8BD6-F7D9102A9E1F}" dt="2021-06-26T17:51:25.352" v="322" actId="47"/>
        <pc:sldMkLst>
          <pc:docMk/>
          <pc:sldMk cId="451859045" sldId="365"/>
        </pc:sldMkLst>
      </pc:sldChg>
      <pc:sldChg chg="addSp modSp add mod">
        <pc:chgData name="Nguyen Bui Trong Tin" userId="e8b171ad-d98b-49d5-bbe6-f86bd94206fe" providerId="ADAL" clId="{3B2AA5FE-B6A3-44FF-8BD6-F7D9102A9E1F}" dt="2021-06-27T02:47:45.830" v="4000" actId="20577"/>
        <pc:sldMkLst>
          <pc:docMk/>
          <pc:sldMk cId="1022628919" sldId="365"/>
        </pc:sldMkLst>
        <pc:spChg chg="mod">
          <ac:chgData name="Nguyen Bui Trong Tin" userId="e8b171ad-d98b-49d5-bbe6-f86bd94206fe" providerId="ADAL" clId="{3B2AA5FE-B6A3-44FF-8BD6-F7D9102A9E1F}" dt="2021-06-27T02:47:45.830" v="4000" actId="20577"/>
          <ac:spMkLst>
            <pc:docMk/>
            <pc:sldMk cId="1022628919" sldId="36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0:28.195" v="504" actId="14100"/>
          <ac:picMkLst>
            <pc:docMk/>
            <pc:sldMk cId="1022628919" sldId="365"/>
            <ac:picMk id="2" creationId="{356B1AF3-0C20-45B0-85C4-ED98D844CCAC}"/>
          </ac:picMkLst>
        </pc:picChg>
      </pc:sldChg>
      <pc:sldChg chg="add del">
        <pc:chgData name="Nguyen Bui Trong Tin" userId="e8b171ad-d98b-49d5-bbe6-f86bd94206fe" providerId="ADAL" clId="{3B2AA5FE-B6A3-44FF-8BD6-F7D9102A9E1F}" dt="2021-06-26T17:49:33.552" v="316"/>
        <pc:sldMkLst>
          <pc:docMk/>
          <pc:sldMk cId="3567921049" sldId="365"/>
        </pc:sldMkLst>
      </pc:sldChg>
      <pc:sldChg chg="addSp modSp add mod">
        <pc:chgData name="Nguyen Bui Trong Tin" userId="e8b171ad-d98b-49d5-bbe6-f86bd94206fe" providerId="ADAL" clId="{3B2AA5FE-B6A3-44FF-8BD6-F7D9102A9E1F}" dt="2021-06-27T02:48:40.139" v="4056" actId="20577"/>
        <pc:sldMkLst>
          <pc:docMk/>
          <pc:sldMk cId="2295935211" sldId="366"/>
        </pc:sldMkLst>
        <pc:spChg chg="mod">
          <ac:chgData name="Nguyen Bui Trong Tin" userId="e8b171ad-d98b-49d5-bbe6-f86bd94206fe" providerId="ADAL" clId="{3B2AA5FE-B6A3-44FF-8BD6-F7D9102A9E1F}" dt="2021-06-27T02:48:40.139" v="4056" actId="20577"/>
          <ac:spMkLst>
            <pc:docMk/>
            <pc:sldMk cId="2295935211" sldId="36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28:05.002" v="456" actId="14100"/>
          <ac:picMkLst>
            <pc:docMk/>
            <pc:sldMk cId="2295935211" sldId="366"/>
            <ac:picMk id="2" creationId="{1811F79C-E7AE-47A4-940E-8F1275FC55A0}"/>
          </ac:picMkLst>
        </pc:picChg>
      </pc:sldChg>
      <pc:sldChg chg="add del">
        <pc:chgData name="Nguyen Bui Trong Tin" userId="e8b171ad-d98b-49d5-bbe6-f86bd94206fe" providerId="ADAL" clId="{3B2AA5FE-B6A3-44FF-8BD6-F7D9102A9E1F}" dt="2021-06-26T18:30:34.583" v="505" actId="47"/>
        <pc:sldMkLst>
          <pc:docMk/>
          <pc:sldMk cId="2246873928" sldId="367"/>
        </pc:sldMkLst>
      </pc:sldChg>
      <pc:sldChg chg="addSp modSp add mod">
        <pc:chgData name="Nguyen Bui Trong Tin" userId="e8b171ad-d98b-49d5-bbe6-f86bd94206fe" providerId="ADAL" clId="{3B2AA5FE-B6A3-44FF-8BD6-F7D9102A9E1F}" dt="2021-06-27T02:49:18.100" v="4063" actId="20577"/>
        <pc:sldMkLst>
          <pc:docMk/>
          <pc:sldMk cId="3706886686" sldId="368"/>
        </pc:sldMkLst>
        <pc:spChg chg="mod">
          <ac:chgData name="Nguyen Bui Trong Tin" userId="e8b171ad-d98b-49d5-bbe6-f86bd94206fe" providerId="ADAL" clId="{3B2AA5FE-B6A3-44FF-8BD6-F7D9102A9E1F}" dt="2021-06-27T02:49:18.100" v="4063" actId="20577"/>
          <ac:spMkLst>
            <pc:docMk/>
            <pc:sldMk cId="3706886686" sldId="36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49:14.564" v="4057" actId="14100"/>
          <ac:picMkLst>
            <pc:docMk/>
            <pc:sldMk cId="3706886686" sldId="368"/>
            <ac:picMk id="2" creationId="{D1280932-CF87-40D1-AE8E-0A860A2114CA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02:06.418" v="4072" actId="20577"/>
        <pc:sldMkLst>
          <pc:docMk/>
          <pc:sldMk cId="328338379" sldId="369"/>
        </pc:sldMkLst>
        <pc:spChg chg="mod">
          <ac:chgData name="Nguyen Bui Trong Tin" userId="e8b171ad-d98b-49d5-bbe6-f86bd94206fe" providerId="ADAL" clId="{3B2AA5FE-B6A3-44FF-8BD6-F7D9102A9E1F}" dt="2021-06-27T03:02:06.418" v="4072" actId="20577"/>
          <ac:spMkLst>
            <pc:docMk/>
            <pc:sldMk cId="328338379" sldId="3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0:42.853" v="506" actId="14100"/>
          <ac:picMkLst>
            <pc:docMk/>
            <pc:sldMk cId="328338379" sldId="369"/>
            <ac:picMk id="2" creationId="{C0666DBC-BE4E-4D9F-B465-96AFDAD9CA16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05:23.609" v="4455" actId="20577"/>
        <pc:sldMkLst>
          <pc:docMk/>
          <pc:sldMk cId="35553290" sldId="370"/>
        </pc:sldMkLst>
        <pc:spChg chg="mod">
          <ac:chgData name="Nguyen Bui Trong Tin" userId="e8b171ad-d98b-49d5-bbe6-f86bd94206fe" providerId="ADAL" clId="{3B2AA5FE-B6A3-44FF-8BD6-F7D9102A9E1F}" dt="2021-06-27T03:05:23.609" v="4455" actId="20577"/>
          <ac:spMkLst>
            <pc:docMk/>
            <pc:sldMk cId="35553290" sldId="3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3:03:57.302" v="4074" actId="14100"/>
          <ac:picMkLst>
            <pc:docMk/>
            <pc:sldMk cId="35553290" sldId="370"/>
            <ac:picMk id="2" creationId="{121589EB-9EBB-416A-8E3B-97BAAA7E3012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30:52.933" v="507" actId="47"/>
        <pc:sldMkLst>
          <pc:docMk/>
          <pc:sldMk cId="193053948" sldId="371"/>
        </pc:sldMkLst>
        <pc:picChg chg="add mod">
          <ac:chgData name="Nguyen Bui Trong Tin" userId="e8b171ad-d98b-49d5-bbe6-f86bd94206fe" providerId="ADAL" clId="{3B2AA5FE-B6A3-44FF-8BD6-F7D9102A9E1F}" dt="2021-06-26T18:28:58.765" v="475" actId="14100"/>
          <ac:picMkLst>
            <pc:docMk/>
            <pc:sldMk cId="193053948" sldId="371"/>
            <ac:picMk id="2" creationId="{ABE32A45-00DE-44DF-9F0D-5E787AE1B58E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31:11.462" v="511" actId="47"/>
        <pc:sldMkLst>
          <pc:docMk/>
          <pc:sldMk cId="2455180483" sldId="372"/>
        </pc:sldMkLst>
        <pc:picChg chg="add mod">
          <ac:chgData name="Nguyen Bui Trong Tin" userId="e8b171ad-d98b-49d5-bbe6-f86bd94206fe" providerId="ADAL" clId="{3B2AA5FE-B6A3-44FF-8BD6-F7D9102A9E1F}" dt="2021-06-26T18:29:10.107" v="478" actId="14100"/>
          <ac:picMkLst>
            <pc:docMk/>
            <pc:sldMk cId="2455180483" sldId="372"/>
            <ac:picMk id="2" creationId="{0328F810-8AC8-4D7B-8D1B-AF535E1244D7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31:05.859" v="510" actId="47"/>
        <pc:sldMkLst>
          <pc:docMk/>
          <pc:sldMk cId="3991100440" sldId="373"/>
        </pc:sldMkLst>
        <pc:picChg chg="add mod">
          <ac:chgData name="Nguyen Bui Trong Tin" userId="e8b171ad-d98b-49d5-bbe6-f86bd94206fe" providerId="ADAL" clId="{3B2AA5FE-B6A3-44FF-8BD6-F7D9102A9E1F}" dt="2021-06-26T18:29:21.760" v="481" actId="14100"/>
          <ac:picMkLst>
            <pc:docMk/>
            <pc:sldMk cId="3991100440" sldId="373"/>
            <ac:picMk id="2" creationId="{3745B0F0-BA2A-419F-A4F0-FF5490D49A13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4:09:12.576" v="5924" actId="20577"/>
        <pc:sldMkLst>
          <pc:docMk/>
          <pc:sldMk cId="3186154010" sldId="374"/>
        </pc:sldMkLst>
        <pc:spChg chg="mod">
          <ac:chgData name="Nguyen Bui Trong Tin" userId="e8b171ad-d98b-49d5-bbe6-f86bd94206fe" providerId="ADAL" clId="{3B2AA5FE-B6A3-44FF-8BD6-F7D9102A9E1F}" dt="2021-06-27T04:09:12.576" v="5924" actId="20577"/>
          <ac:spMkLst>
            <pc:docMk/>
            <pc:sldMk cId="3186154010" sldId="374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8:52:50.081" v="1042" actId="21"/>
          <ac:picMkLst>
            <pc:docMk/>
            <pc:sldMk cId="3186154010" sldId="374"/>
            <ac:picMk id="2" creationId="{B920B51E-4587-4911-8CF4-2621F36F85AE}"/>
          </ac:picMkLst>
        </pc:picChg>
        <pc:picChg chg="add mod">
          <ac:chgData name="Nguyen Bui Trong Tin" userId="e8b171ad-d98b-49d5-bbe6-f86bd94206fe" providerId="ADAL" clId="{3B2AA5FE-B6A3-44FF-8BD6-F7D9102A9E1F}" dt="2021-06-26T18:52:57.154" v="1045" actId="1076"/>
          <ac:picMkLst>
            <pc:docMk/>
            <pc:sldMk cId="3186154010" sldId="374"/>
            <ac:picMk id="4" creationId="{B920B51E-4587-4911-8CF4-2621F36F85AE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09:27.075" v="5931" actId="20577"/>
        <pc:sldMkLst>
          <pc:docMk/>
          <pc:sldMk cId="778658204" sldId="375"/>
        </pc:sldMkLst>
        <pc:spChg chg="mod">
          <ac:chgData name="Nguyen Bui Trong Tin" userId="e8b171ad-d98b-49d5-bbe6-f86bd94206fe" providerId="ADAL" clId="{3B2AA5FE-B6A3-44FF-8BD6-F7D9102A9E1F}" dt="2021-06-27T04:09:27.075" v="5931" actId="20577"/>
          <ac:spMkLst>
            <pc:docMk/>
            <pc:sldMk cId="778658204" sldId="3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3:16.039" v="1048" actId="14100"/>
          <ac:picMkLst>
            <pc:docMk/>
            <pc:sldMk cId="778658204" sldId="375"/>
            <ac:picMk id="2" creationId="{CD4CB877-37E3-49AD-AD57-2C711DDAF7FE}"/>
          </ac:picMkLst>
        </pc:picChg>
        <pc:picChg chg="add mod">
          <ac:chgData name="Nguyen Bui Trong Tin" userId="e8b171ad-d98b-49d5-bbe6-f86bd94206fe" providerId="ADAL" clId="{3B2AA5FE-B6A3-44FF-8BD6-F7D9102A9E1F}" dt="2021-06-26T18:53:23.257" v="1050" actId="1076"/>
          <ac:picMkLst>
            <pc:docMk/>
            <pc:sldMk cId="778658204" sldId="375"/>
            <ac:picMk id="4" creationId="{AF607274-8F88-4500-BD87-C734D9FF29B9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4:13:04.854" v="5948" actId="14100"/>
        <pc:sldMkLst>
          <pc:docMk/>
          <pc:sldMk cId="1558196538" sldId="376"/>
        </pc:sldMkLst>
        <pc:spChg chg="mod">
          <ac:chgData name="Nguyen Bui Trong Tin" userId="e8b171ad-d98b-49d5-bbe6-f86bd94206fe" providerId="ADAL" clId="{3B2AA5FE-B6A3-44FF-8BD6-F7D9102A9E1F}" dt="2021-06-27T04:09:41.125" v="5940" actId="20577"/>
          <ac:spMkLst>
            <pc:docMk/>
            <pc:sldMk cId="1558196538" sldId="3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4:13:04.854" v="5948" actId="14100"/>
          <ac:picMkLst>
            <pc:docMk/>
            <pc:sldMk cId="1558196538" sldId="376"/>
            <ac:picMk id="2" creationId="{64E73AF6-F202-4A88-B5F4-E1EC8325D5AA}"/>
          </ac:picMkLst>
        </pc:picChg>
        <pc:picChg chg="add del mod">
          <ac:chgData name="Nguyen Bui Trong Tin" userId="e8b171ad-d98b-49d5-bbe6-f86bd94206fe" providerId="ADAL" clId="{3B2AA5FE-B6A3-44FF-8BD6-F7D9102A9E1F}" dt="2021-06-27T04:11:53.031" v="5947" actId="478"/>
          <ac:picMkLst>
            <pc:docMk/>
            <pc:sldMk cId="1558196538" sldId="376"/>
            <ac:picMk id="4" creationId="{A84845FF-3596-44E3-860F-694970A68E06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15:58.781" v="5957" actId="20577"/>
        <pc:sldMkLst>
          <pc:docMk/>
          <pc:sldMk cId="1578022994" sldId="377"/>
        </pc:sldMkLst>
        <pc:spChg chg="mod">
          <ac:chgData name="Nguyen Bui Trong Tin" userId="e8b171ad-d98b-49d5-bbe6-f86bd94206fe" providerId="ADAL" clId="{3B2AA5FE-B6A3-44FF-8BD6-F7D9102A9E1F}" dt="2021-06-27T04:15:58.781" v="5957" actId="20577"/>
          <ac:spMkLst>
            <pc:docMk/>
            <pc:sldMk cId="1578022994" sldId="3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3:49.839" v="1055" actId="1076"/>
          <ac:picMkLst>
            <pc:docMk/>
            <pc:sldMk cId="1578022994" sldId="377"/>
            <ac:picMk id="2" creationId="{AAF9E85D-CE8C-4DE1-ADA0-68F197D42C17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4:36:13.507" v="5994" actId="21"/>
        <pc:sldMkLst>
          <pc:docMk/>
          <pc:sldMk cId="2932544504" sldId="378"/>
        </pc:sldMkLst>
        <pc:spChg chg="mod">
          <ac:chgData name="Nguyen Bui Trong Tin" userId="e8b171ad-d98b-49d5-bbe6-f86bd94206fe" providerId="ADAL" clId="{3B2AA5FE-B6A3-44FF-8BD6-F7D9102A9E1F}" dt="2021-06-27T04:17:22.741" v="5966" actId="20577"/>
          <ac:spMkLst>
            <pc:docMk/>
            <pc:sldMk cId="2932544504" sldId="3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4:07.341" v="1058" actId="1076"/>
          <ac:picMkLst>
            <pc:docMk/>
            <pc:sldMk cId="2932544504" sldId="378"/>
            <ac:picMk id="2" creationId="{6BC67A96-5253-40C5-B95C-0342AF0C6CD8}"/>
          </ac:picMkLst>
        </pc:picChg>
        <pc:picChg chg="add del mod">
          <ac:chgData name="Nguyen Bui Trong Tin" userId="e8b171ad-d98b-49d5-bbe6-f86bd94206fe" providerId="ADAL" clId="{3B2AA5FE-B6A3-44FF-8BD6-F7D9102A9E1F}" dt="2021-06-27T04:35:28.805" v="5991" actId="21"/>
          <ac:picMkLst>
            <pc:docMk/>
            <pc:sldMk cId="2932544504" sldId="378"/>
            <ac:picMk id="4" creationId="{C6899B79-3804-493A-926E-1D0AD8A000BE}"/>
          </ac:picMkLst>
        </pc:picChg>
        <pc:picChg chg="add del mod">
          <ac:chgData name="Nguyen Bui Trong Tin" userId="e8b171ad-d98b-49d5-bbe6-f86bd94206fe" providerId="ADAL" clId="{3B2AA5FE-B6A3-44FF-8BD6-F7D9102A9E1F}" dt="2021-06-27T04:36:13.507" v="5994" actId="21"/>
          <ac:picMkLst>
            <pc:docMk/>
            <pc:sldMk cId="2932544504" sldId="378"/>
            <ac:picMk id="5" creationId="{459D08BB-CC94-4100-BF53-8CFDE0A71834}"/>
          </ac:picMkLst>
        </pc:picChg>
      </pc:sldChg>
      <pc:sldChg chg="add del">
        <pc:chgData name="Nguyen Bui Trong Tin" userId="e8b171ad-d98b-49d5-bbe6-f86bd94206fe" providerId="ADAL" clId="{3B2AA5FE-B6A3-44FF-8BD6-F7D9102A9E1F}" dt="2021-06-27T04:17:29.505" v="5967" actId="47"/>
        <pc:sldMkLst>
          <pc:docMk/>
          <pc:sldMk cId="2815978313" sldId="379"/>
        </pc:sldMkLst>
      </pc:sldChg>
      <pc:sldChg chg="add">
        <pc:chgData name="Nguyen Bui Trong Tin" userId="e8b171ad-d98b-49d5-bbe6-f86bd94206fe" providerId="ADAL" clId="{3B2AA5FE-B6A3-44FF-8BD6-F7D9102A9E1F}" dt="2021-06-26T18:29:28.167" v="487"/>
        <pc:sldMkLst>
          <pc:docMk/>
          <pc:sldMk cId="2057454944" sldId="380"/>
        </pc:sldMkLst>
      </pc:sldChg>
      <pc:sldChg chg="add">
        <pc:chgData name="Nguyen Bui Trong Tin" userId="e8b171ad-d98b-49d5-bbe6-f86bd94206fe" providerId="ADAL" clId="{3B2AA5FE-B6A3-44FF-8BD6-F7D9102A9E1F}" dt="2021-06-26T18:29:28.358" v="488"/>
        <pc:sldMkLst>
          <pc:docMk/>
          <pc:sldMk cId="3197868822" sldId="381"/>
        </pc:sldMkLst>
      </pc:sldChg>
      <pc:sldChg chg="add">
        <pc:chgData name="Nguyen Bui Trong Tin" userId="e8b171ad-d98b-49d5-bbe6-f86bd94206fe" providerId="ADAL" clId="{3B2AA5FE-B6A3-44FF-8BD6-F7D9102A9E1F}" dt="2021-06-26T18:29:28.544" v="489"/>
        <pc:sldMkLst>
          <pc:docMk/>
          <pc:sldMk cId="1057566566" sldId="382"/>
        </pc:sldMkLst>
      </pc:sldChg>
      <pc:sldChg chg="add">
        <pc:chgData name="Nguyen Bui Trong Tin" userId="e8b171ad-d98b-49d5-bbe6-f86bd94206fe" providerId="ADAL" clId="{3B2AA5FE-B6A3-44FF-8BD6-F7D9102A9E1F}" dt="2021-06-26T18:29:28.729" v="490"/>
        <pc:sldMkLst>
          <pc:docMk/>
          <pc:sldMk cId="2904544052" sldId="383"/>
        </pc:sldMkLst>
      </pc:sldChg>
      <pc:sldChg chg="add">
        <pc:chgData name="Nguyen Bui Trong Tin" userId="e8b171ad-d98b-49d5-bbe6-f86bd94206fe" providerId="ADAL" clId="{3B2AA5FE-B6A3-44FF-8BD6-F7D9102A9E1F}" dt="2021-06-26T18:29:28.920" v="491"/>
        <pc:sldMkLst>
          <pc:docMk/>
          <pc:sldMk cId="775445304" sldId="384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3414387278" sldId="385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3630723485" sldId="386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1039086473" sldId="387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3192147529" sldId="388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3170438219" sldId="389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4111092939" sldId="390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219962119" sldId="391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3406553644" sldId="392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1486737185" sldId="393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134196578" sldId="394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2666131504" sldId="395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3071695222" sldId="396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3373114316" sldId="397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3717025558" sldId="398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431613213" sldId="399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2077628247" sldId="400"/>
        </pc:sldMkLst>
      </pc:sldChg>
      <pc:sldChg chg="add del">
        <pc:chgData name="Nguyen Bui Trong Tin" userId="e8b171ad-d98b-49d5-bbe6-f86bd94206fe" providerId="ADAL" clId="{3B2AA5FE-B6A3-44FF-8BD6-F7D9102A9E1F}" dt="2021-06-26T18:32:09.989" v="513"/>
        <pc:sldMkLst>
          <pc:docMk/>
          <pc:sldMk cId="611943352" sldId="401"/>
        </pc:sldMkLst>
      </pc:sldChg>
      <pc:sldChg chg="modSp add del mod ord">
        <pc:chgData name="Nguyen Bui Trong Tin" userId="e8b171ad-d98b-49d5-bbe6-f86bd94206fe" providerId="ADAL" clId="{3B2AA5FE-B6A3-44FF-8BD6-F7D9102A9E1F}" dt="2021-06-26T18:33:20.488" v="576" actId="20577"/>
        <pc:sldMkLst>
          <pc:docMk/>
          <pc:sldMk cId="1836820257" sldId="401"/>
        </pc:sldMkLst>
        <pc:spChg chg="mod">
          <ac:chgData name="Nguyen Bui Trong Tin" userId="e8b171ad-d98b-49d5-bbe6-f86bd94206fe" providerId="ADAL" clId="{3B2AA5FE-B6A3-44FF-8BD6-F7D9102A9E1F}" dt="2021-06-26T18:33:20.488" v="576" actId="20577"/>
          <ac:spMkLst>
            <pc:docMk/>
            <pc:sldMk cId="1836820257" sldId="401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2402983102" sldId="401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2402983102" sldId="401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2402983102" sldId="401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2402983102" sldId="401"/>
            <ac:spMk id="12" creationId="{4ED83379-0499-45E1-AB78-6AA230F96442}"/>
          </ac:spMkLst>
        </pc:spChg>
      </pc:sldChg>
      <pc:sldChg chg="modSp add del mod ord">
        <pc:chgData name="Nguyen Bui Trong Tin" userId="e8b171ad-d98b-49d5-bbe6-f86bd94206fe" providerId="ADAL" clId="{3B2AA5FE-B6A3-44FF-8BD6-F7D9102A9E1F}" dt="2021-06-26T18:37:02.462" v="666" actId="1076"/>
        <pc:sldMkLst>
          <pc:docMk/>
          <pc:sldMk cId="255876792" sldId="402"/>
        </pc:sldMkLst>
        <pc:spChg chg="mod">
          <ac:chgData name="Nguyen Bui Trong Tin" userId="e8b171ad-d98b-49d5-bbe6-f86bd94206fe" providerId="ADAL" clId="{3B2AA5FE-B6A3-44FF-8BD6-F7D9102A9E1F}" dt="2021-06-26T18:37:02.462" v="666" actId="1076"/>
          <ac:spMkLst>
            <pc:docMk/>
            <pc:sldMk cId="255876792" sldId="402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323600962" sldId="402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23600962" sldId="402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23600962" sldId="402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23600962" sldId="402"/>
            <ac:spMk id="12" creationId="{4ED83379-0499-45E1-AB78-6AA230F96442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1052366505" sldId="403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052366505" sldId="403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052366505" sldId="403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052366505" sldId="403"/>
            <ac:spMk id="12" creationId="{4ED83379-0499-45E1-AB78-6AA230F96442}"/>
          </ac:spMkLst>
        </pc:spChg>
      </pc:sldChg>
      <pc:sldChg chg="modSp add del mod ord">
        <pc:chgData name="Nguyen Bui Trong Tin" userId="e8b171ad-d98b-49d5-bbe6-f86bd94206fe" providerId="ADAL" clId="{3B2AA5FE-B6A3-44FF-8BD6-F7D9102A9E1F}" dt="2021-06-26T18:38:41.678" v="715" actId="20577"/>
        <pc:sldMkLst>
          <pc:docMk/>
          <pc:sldMk cId="1835863864" sldId="403"/>
        </pc:sldMkLst>
        <pc:spChg chg="mod">
          <ac:chgData name="Nguyen Bui Trong Tin" userId="e8b171ad-d98b-49d5-bbe6-f86bd94206fe" providerId="ADAL" clId="{3B2AA5FE-B6A3-44FF-8BD6-F7D9102A9E1F}" dt="2021-06-26T18:38:41.678" v="715" actId="20577"/>
          <ac:spMkLst>
            <pc:docMk/>
            <pc:sldMk cId="1835863864" sldId="403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308763210" sldId="404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08763210" sldId="404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08763210" sldId="404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08763210" sldId="404"/>
            <ac:spMk id="12" creationId="{4ED83379-0499-45E1-AB78-6AA230F96442}"/>
          </ac:spMkLst>
        </pc:spChg>
      </pc:sldChg>
      <pc:sldChg chg="modSp add del mod ord replId">
        <pc:chgData name="Nguyen Bui Trong Tin" userId="e8b171ad-d98b-49d5-bbe6-f86bd94206fe" providerId="ADAL" clId="{3B2AA5FE-B6A3-44FF-8BD6-F7D9102A9E1F}" dt="2021-06-26T18:52:23.899" v="1037" actId="20577"/>
        <pc:sldMkLst>
          <pc:docMk/>
          <pc:sldMk cId="1293452075" sldId="404"/>
        </pc:sldMkLst>
        <pc:spChg chg="mod">
          <ac:chgData name="Nguyen Bui Trong Tin" userId="e8b171ad-d98b-49d5-bbe6-f86bd94206fe" providerId="ADAL" clId="{3B2AA5FE-B6A3-44FF-8BD6-F7D9102A9E1F}" dt="2021-06-26T18:52:23.899" v="1037" actId="20577"/>
          <ac:spMkLst>
            <pc:docMk/>
            <pc:sldMk cId="1293452075" sldId="404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1714986477" sldId="405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714986477" sldId="405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714986477" sldId="405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714986477" sldId="405"/>
            <ac:spMk id="12" creationId="{4ED83379-0499-45E1-AB78-6AA230F96442}"/>
          </ac:spMkLst>
        </pc:spChg>
      </pc:sldChg>
      <pc:sldChg chg="modSp add del mod ord">
        <pc:chgData name="Nguyen Bui Trong Tin" userId="e8b171ad-d98b-49d5-bbe6-f86bd94206fe" providerId="ADAL" clId="{3B2AA5FE-B6A3-44FF-8BD6-F7D9102A9E1F}" dt="2021-06-26T18:42:35.612" v="888" actId="20577"/>
        <pc:sldMkLst>
          <pc:docMk/>
          <pc:sldMk cId="4040564128" sldId="405"/>
        </pc:sldMkLst>
        <pc:spChg chg="mod">
          <ac:chgData name="Nguyen Bui Trong Tin" userId="e8b171ad-d98b-49d5-bbe6-f86bd94206fe" providerId="ADAL" clId="{3B2AA5FE-B6A3-44FF-8BD6-F7D9102A9E1F}" dt="2021-06-26T18:42:35.612" v="888" actId="20577"/>
          <ac:spMkLst>
            <pc:docMk/>
            <pc:sldMk cId="4040564128" sldId="405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1909579167" sldId="406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909579167" sldId="406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909579167" sldId="406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909579167" sldId="406"/>
            <ac:spMk id="12" creationId="{4ED83379-0499-45E1-AB78-6AA230F96442}"/>
          </ac:spMkLst>
        </pc:spChg>
      </pc:sldChg>
      <pc:sldChg chg="modSp add del mod ord replId">
        <pc:chgData name="Nguyen Bui Trong Tin" userId="e8b171ad-d98b-49d5-bbe6-f86bd94206fe" providerId="ADAL" clId="{3B2AA5FE-B6A3-44FF-8BD6-F7D9102A9E1F}" dt="2021-06-26T18:45:33.787" v="968" actId="20577"/>
        <pc:sldMkLst>
          <pc:docMk/>
          <pc:sldMk cId="2375348906" sldId="406"/>
        </pc:sldMkLst>
        <pc:spChg chg="mod">
          <ac:chgData name="Nguyen Bui Trong Tin" userId="e8b171ad-d98b-49d5-bbe6-f86bd94206fe" providerId="ADAL" clId="{3B2AA5FE-B6A3-44FF-8BD6-F7D9102A9E1F}" dt="2021-06-26T18:45:33.787" v="968" actId="20577"/>
          <ac:spMkLst>
            <pc:docMk/>
            <pc:sldMk cId="2375348906" sldId="406"/>
            <ac:spMk id="3" creationId="{139D5992-74CA-4E5E-831D-1F8F99FB57FF}"/>
          </ac:spMkLst>
        </pc:spChg>
      </pc:sldChg>
      <pc:sldChg chg="modSp add del mod ord replId">
        <pc:chgData name="Nguyen Bui Trong Tin" userId="e8b171ad-d98b-49d5-bbe6-f86bd94206fe" providerId="ADAL" clId="{3B2AA5FE-B6A3-44FF-8BD6-F7D9102A9E1F}" dt="2021-06-26T18:48:37.133" v="995" actId="5793"/>
        <pc:sldMkLst>
          <pc:docMk/>
          <pc:sldMk cId="3094936686" sldId="407"/>
        </pc:sldMkLst>
        <pc:spChg chg="mod">
          <ac:chgData name="Nguyen Bui Trong Tin" userId="e8b171ad-d98b-49d5-bbe6-f86bd94206fe" providerId="ADAL" clId="{3B2AA5FE-B6A3-44FF-8BD6-F7D9102A9E1F}" dt="2021-06-26T18:48:37.133" v="995" actId="5793"/>
          <ac:spMkLst>
            <pc:docMk/>
            <pc:sldMk cId="3094936686" sldId="407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3761971931" sldId="407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761971931" sldId="407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761971931" sldId="407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761971931" sldId="407"/>
            <ac:spMk id="12" creationId="{4ED83379-0499-45E1-AB78-6AA230F96442}"/>
          </ac:spMkLst>
        </pc:spChg>
      </pc:sldChg>
      <pc:sldChg chg="addSp modSp add mod">
        <pc:chgData name="Nguyen Bui Trong Tin" userId="e8b171ad-d98b-49d5-bbe6-f86bd94206fe" providerId="ADAL" clId="{3B2AA5FE-B6A3-44FF-8BD6-F7D9102A9E1F}" dt="2021-06-27T03:05:35.009" v="4457" actId="20577"/>
        <pc:sldMkLst>
          <pc:docMk/>
          <pc:sldMk cId="506862209" sldId="408"/>
        </pc:sldMkLst>
        <pc:spChg chg="mod">
          <ac:chgData name="Nguyen Bui Trong Tin" userId="e8b171ad-d98b-49d5-bbe6-f86bd94206fe" providerId="ADAL" clId="{3B2AA5FE-B6A3-44FF-8BD6-F7D9102A9E1F}" dt="2021-06-27T03:05:35.009" v="4457" actId="20577"/>
          <ac:spMkLst>
            <pc:docMk/>
            <pc:sldMk cId="506862209" sldId="40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4:20.469" v="589" actId="14100"/>
          <ac:picMkLst>
            <pc:docMk/>
            <pc:sldMk cId="506862209" sldId="408"/>
            <ac:picMk id="2" creationId="{1A965D2C-599F-47D5-BF61-94C4DED28D5E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3:05:56.688" v="4463" actId="20577"/>
        <pc:sldMkLst>
          <pc:docMk/>
          <pc:sldMk cId="3729801902" sldId="409"/>
        </pc:sldMkLst>
        <pc:spChg chg="mod">
          <ac:chgData name="Nguyen Bui Trong Tin" userId="e8b171ad-d98b-49d5-bbe6-f86bd94206fe" providerId="ADAL" clId="{3B2AA5FE-B6A3-44FF-8BD6-F7D9102A9E1F}" dt="2021-06-27T03:05:56.688" v="4463" actId="20577"/>
          <ac:spMkLst>
            <pc:docMk/>
            <pc:sldMk cId="3729801902" sldId="409"/>
            <ac:spMk id="3" creationId="{139D5992-74CA-4E5E-831D-1F8F99FB57FF}"/>
          </ac:spMkLst>
        </pc:spChg>
        <pc:graphicFrameChg chg="add del mod">
          <ac:chgData name="Nguyen Bui Trong Tin" userId="e8b171ad-d98b-49d5-bbe6-f86bd94206fe" providerId="ADAL" clId="{3B2AA5FE-B6A3-44FF-8BD6-F7D9102A9E1F}" dt="2021-06-26T18:34:41.973" v="603"/>
          <ac:graphicFrameMkLst>
            <pc:docMk/>
            <pc:sldMk cId="3729801902" sldId="409"/>
            <ac:graphicFrameMk id="4" creationId="{9A53D77E-77AF-49A3-82D2-D5AD114D49AD}"/>
          </ac:graphicFrameMkLst>
        </pc:graphicFrameChg>
        <pc:picChg chg="del">
          <ac:chgData name="Nguyen Bui Trong Tin" userId="e8b171ad-d98b-49d5-bbe6-f86bd94206fe" providerId="ADAL" clId="{3B2AA5FE-B6A3-44FF-8BD6-F7D9102A9E1F}" dt="2021-06-26T18:34:30.778" v="593" actId="478"/>
          <ac:picMkLst>
            <pc:docMk/>
            <pc:sldMk cId="3729801902" sldId="409"/>
            <ac:picMk id="2" creationId="{1A965D2C-599F-47D5-BF61-94C4DED28D5E}"/>
          </ac:picMkLst>
        </pc:picChg>
        <pc:picChg chg="add mod">
          <ac:chgData name="Nguyen Bui Trong Tin" userId="e8b171ad-d98b-49d5-bbe6-f86bd94206fe" providerId="ADAL" clId="{3B2AA5FE-B6A3-44FF-8BD6-F7D9102A9E1F}" dt="2021-06-26T18:34:50.481" v="606" actId="1076"/>
          <ac:picMkLst>
            <pc:docMk/>
            <pc:sldMk cId="3729801902" sldId="409"/>
            <ac:picMk id="5" creationId="{C19EC031-5D08-452B-A22B-073EB3C05DB4}"/>
          </ac:picMkLst>
        </pc:picChg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3997593667" sldId="409"/>
        </pc:sldMkLst>
      </pc:sldChg>
      <pc:sldChg chg="addSp modSp add mod">
        <pc:chgData name="Nguyen Bui Trong Tin" userId="e8b171ad-d98b-49d5-bbe6-f86bd94206fe" providerId="ADAL" clId="{3B2AA5FE-B6A3-44FF-8BD6-F7D9102A9E1F}" dt="2021-06-27T03:08:07.637" v="4476" actId="20577"/>
        <pc:sldMkLst>
          <pc:docMk/>
          <pc:sldMk cId="2497230748" sldId="410"/>
        </pc:sldMkLst>
        <pc:spChg chg="mod">
          <ac:chgData name="Nguyen Bui Trong Tin" userId="e8b171ad-d98b-49d5-bbe6-f86bd94206fe" providerId="ADAL" clId="{3B2AA5FE-B6A3-44FF-8BD6-F7D9102A9E1F}" dt="2021-06-27T03:08:07.637" v="4476" actId="20577"/>
          <ac:spMkLst>
            <pc:docMk/>
            <pc:sldMk cId="2497230748" sldId="41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5:15.449" v="612" actId="1076"/>
          <ac:picMkLst>
            <pc:docMk/>
            <pc:sldMk cId="2497230748" sldId="410"/>
            <ac:picMk id="2" creationId="{78B1DE0D-2530-4BE8-805F-FAA6EFA3F8A3}"/>
          </ac:picMkLst>
        </pc:picChg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3423854050" sldId="410"/>
        </pc:sldMkLst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991996026" sldId="411"/>
        </pc:sldMkLst>
      </pc:sldChg>
      <pc:sldChg chg="addSp modSp add mod">
        <pc:chgData name="Nguyen Bui Trong Tin" userId="e8b171ad-d98b-49d5-bbe6-f86bd94206fe" providerId="ADAL" clId="{3B2AA5FE-B6A3-44FF-8BD6-F7D9102A9E1F}" dt="2021-06-27T03:09:36.677" v="4654" actId="20577"/>
        <pc:sldMkLst>
          <pc:docMk/>
          <pc:sldMk cId="3687217798" sldId="411"/>
        </pc:sldMkLst>
        <pc:spChg chg="mod">
          <ac:chgData name="Nguyen Bui Trong Tin" userId="e8b171ad-d98b-49d5-bbe6-f86bd94206fe" providerId="ADAL" clId="{3B2AA5FE-B6A3-44FF-8BD6-F7D9102A9E1F}" dt="2021-06-27T03:09:36.677" v="4654" actId="20577"/>
          <ac:spMkLst>
            <pc:docMk/>
            <pc:sldMk cId="3687217798" sldId="41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5:25.202" v="614" actId="1076"/>
          <ac:picMkLst>
            <pc:docMk/>
            <pc:sldMk cId="3687217798" sldId="411"/>
            <ac:picMk id="2" creationId="{310F99D7-2265-4762-A2EC-2157AFE87BFE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6T18:35:40.459" v="618" actId="1076"/>
        <pc:sldMkLst>
          <pc:docMk/>
          <pc:sldMk cId="1242508835" sldId="412"/>
        </pc:sldMkLst>
        <pc:picChg chg="add mod">
          <ac:chgData name="Nguyen Bui Trong Tin" userId="e8b171ad-d98b-49d5-bbe6-f86bd94206fe" providerId="ADAL" clId="{3B2AA5FE-B6A3-44FF-8BD6-F7D9102A9E1F}" dt="2021-06-26T18:35:40.459" v="618" actId="1076"/>
          <ac:picMkLst>
            <pc:docMk/>
            <pc:sldMk cId="1242508835" sldId="412"/>
            <ac:picMk id="2" creationId="{D9E738CC-787A-4BF1-9392-4A1780C687E3}"/>
          </ac:picMkLst>
        </pc:picChg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3103938315" sldId="412"/>
        </pc:sldMkLst>
      </pc:sldChg>
      <pc:sldChg chg="addSp modSp add mod">
        <pc:chgData name="Nguyen Bui Trong Tin" userId="e8b171ad-d98b-49d5-bbe6-f86bd94206fe" providerId="ADAL" clId="{3B2AA5FE-B6A3-44FF-8BD6-F7D9102A9E1F}" dt="2021-06-27T03:09:49.290" v="4655" actId="20577"/>
        <pc:sldMkLst>
          <pc:docMk/>
          <pc:sldMk cId="88128947" sldId="413"/>
        </pc:sldMkLst>
        <pc:spChg chg="mod">
          <ac:chgData name="Nguyen Bui Trong Tin" userId="e8b171ad-d98b-49d5-bbe6-f86bd94206fe" providerId="ADAL" clId="{3B2AA5FE-B6A3-44FF-8BD6-F7D9102A9E1F}" dt="2021-06-27T03:09:49.290" v="4655" actId="20577"/>
          <ac:spMkLst>
            <pc:docMk/>
            <pc:sldMk cId="88128947" sldId="41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5:50.868" v="620" actId="1076"/>
          <ac:picMkLst>
            <pc:docMk/>
            <pc:sldMk cId="88128947" sldId="413"/>
            <ac:picMk id="2" creationId="{BF1F6DA1-DC3B-4C94-850E-816E6B69B4C2}"/>
          </ac:picMkLst>
        </pc:picChg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394687219" sldId="413"/>
        </pc:sldMkLst>
      </pc:sldChg>
      <pc:sldChg chg="addSp modSp add mod">
        <pc:chgData name="Nguyen Bui Trong Tin" userId="e8b171ad-d98b-49d5-bbe6-f86bd94206fe" providerId="ADAL" clId="{3B2AA5FE-B6A3-44FF-8BD6-F7D9102A9E1F}" dt="2021-06-27T03:10:33.264" v="4658" actId="20577"/>
        <pc:sldMkLst>
          <pc:docMk/>
          <pc:sldMk cId="1625115074" sldId="414"/>
        </pc:sldMkLst>
        <pc:spChg chg="mod">
          <ac:chgData name="Nguyen Bui Trong Tin" userId="e8b171ad-d98b-49d5-bbe6-f86bd94206fe" providerId="ADAL" clId="{3B2AA5FE-B6A3-44FF-8BD6-F7D9102A9E1F}" dt="2021-06-27T03:10:33.264" v="4658" actId="20577"/>
          <ac:spMkLst>
            <pc:docMk/>
            <pc:sldMk cId="1625115074" sldId="41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7:18.205" v="668" actId="1076"/>
          <ac:picMkLst>
            <pc:docMk/>
            <pc:sldMk cId="1625115074" sldId="414"/>
            <ac:picMk id="2" creationId="{BADD94E0-253E-44CC-B35D-B606F9F87A44}"/>
          </ac:picMkLst>
        </pc:picChg>
      </pc:sldChg>
      <pc:sldChg chg="add del ord">
        <pc:chgData name="Nguyen Bui Trong Tin" userId="e8b171ad-d98b-49d5-bbe6-f86bd94206fe" providerId="ADAL" clId="{3B2AA5FE-B6A3-44FF-8BD6-F7D9102A9E1F}" dt="2021-06-26T18:36:40.223" v="626" actId="2696"/>
        <pc:sldMkLst>
          <pc:docMk/>
          <pc:sldMk cId="2284588997" sldId="414"/>
        </pc:sldMkLst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4076323999" sldId="414"/>
        </pc:sldMkLst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1721550205" sldId="415"/>
        </pc:sldMkLst>
      </pc:sldChg>
      <pc:sldChg chg="addSp modSp add mod">
        <pc:chgData name="Nguyen Bui Trong Tin" userId="e8b171ad-d98b-49d5-bbe6-f86bd94206fe" providerId="ADAL" clId="{3B2AA5FE-B6A3-44FF-8BD6-F7D9102A9E1F}" dt="2021-06-27T03:10:08.815" v="4657" actId="20577"/>
        <pc:sldMkLst>
          <pc:docMk/>
          <pc:sldMk cId="3835933509" sldId="415"/>
        </pc:sldMkLst>
        <pc:spChg chg="mod">
          <ac:chgData name="Nguyen Bui Trong Tin" userId="e8b171ad-d98b-49d5-bbe6-f86bd94206fe" providerId="ADAL" clId="{3B2AA5FE-B6A3-44FF-8BD6-F7D9102A9E1F}" dt="2021-06-27T03:10:08.815" v="4657" actId="20577"/>
          <ac:spMkLst>
            <pc:docMk/>
            <pc:sldMk cId="3835933509" sldId="41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6:01.177" v="622" actId="1076"/>
          <ac:picMkLst>
            <pc:docMk/>
            <pc:sldMk cId="3835933509" sldId="415"/>
            <ac:picMk id="2" creationId="{F06D90EB-917C-44E7-A91C-41A51CDCBADD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07:54.829" v="4475" actId="20577"/>
        <pc:sldMkLst>
          <pc:docMk/>
          <pc:sldMk cId="2407899211" sldId="416"/>
        </pc:sldMkLst>
        <pc:spChg chg="mod">
          <ac:chgData name="Nguyen Bui Trong Tin" userId="e8b171ad-d98b-49d5-bbe6-f86bd94206fe" providerId="ADAL" clId="{3B2AA5FE-B6A3-44FF-8BD6-F7D9102A9E1F}" dt="2021-06-27T03:07:54.829" v="4475" actId="20577"/>
          <ac:spMkLst>
            <pc:docMk/>
            <pc:sldMk cId="2407899211" sldId="41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5:07.260" v="610" actId="1076"/>
          <ac:picMkLst>
            <pc:docMk/>
            <pc:sldMk cId="2407899211" sldId="416"/>
            <ac:picMk id="2" creationId="{650DDE09-A714-4350-9C6F-CCBF85CA77D7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07:32.825" v="4474" actId="20577"/>
        <pc:sldMkLst>
          <pc:docMk/>
          <pc:sldMk cId="3455617247" sldId="417"/>
        </pc:sldMkLst>
        <pc:spChg chg="mod">
          <ac:chgData name="Nguyen Bui Trong Tin" userId="e8b171ad-d98b-49d5-bbe6-f86bd94206fe" providerId="ADAL" clId="{3B2AA5FE-B6A3-44FF-8BD6-F7D9102A9E1F}" dt="2021-06-27T03:07:32.825" v="4474" actId="20577"/>
          <ac:spMkLst>
            <pc:docMk/>
            <pc:sldMk cId="3455617247" sldId="41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4:59.972" v="608" actId="1076"/>
          <ac:picMkLst>
            <pc:docMk/>
            <pc:sldMk cId="3455617247" sldId="417"/>
            <ac:picMk id="2" creationId="{7B851F28-61FE-41F0-9BFC-EB5C5D753E91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11:48.826" v="4849" actId="20577"/>
        <pc:sldMkLst>
          <pc:docMk/>
          <pc:sldMk cId="627721433" sldId="418"/>
        </pc:sldMkLst>
        <pc:spChg chg="mod">
          <ac:chgData name="Nguyen Bui Trong Tin" userId="e8b171ad-d98b-49d5-bbe6-f86bd94206fe" providerId="ADAL" clId="{3B2AA5FE-B6A3-44FF-8BD6-F7D9102A9E1F}" dt="2021-06-27T03:11:48.826" v="4849" actId="20577"/>
          <ac:spMkLst>
            <pc:docMk/>
            <pc:sldMk cId="627721433" sldId="41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7:26.611" v="670" actId="1076"/>
          <ac:picMkLst>
            <pc:docMk/>
            <pc:sldMk cId="627721433" sldId="418"/>
            <ac:picMk id="2" creationId="{C676A028-5BC6-4F18-A83E-6EA9B28D151D}"/>
          </ac:picMkLst>
        </pc:picChg>
      </pc:sldChg>
      <pc:sldChg chg="add del">
        <pc:chgData name="Nguyen Bui Trong Tin" userId="e8b171ad-d98b-49d5-bbe6-f86bd94206fe" providerId="ADAL" clId="{3B2AA5FE-B6A3-44FF-8BD6-F7D9102A9E1F}" dt="2021-06-26T18:36:40.223" v="626" actId="2696"/>
        <pc:sldMkLst>
          <pc:docMk/>
          <pc:sldMk cId="3134075220" sldId="418"/>
        </pc:sldMkLst>
      </pc:sldChg>
      <pc:sldChg chg="addSp modSp add mod">
        <pc:chgData name="Nguyen Bui Trong Tin" userId="e8b171ad-d98b-49d5-bbe6-f86bd94206fe" providerId="ADAL" clId="{3B2AA5FE-B6A3-44FF-8BD6-F7D9102A9E1F}" dt="2021-06-27T03:12:11.476" v="4856" actId="20577"/>
        <pc:sldMkLst>
          <pc:docMk/>
          <pc:sldMk cId="900824628" sldId="419"/>
        </pc:sldMkLst>
        <pc:spChg chg="mod">
          <ac:chgData name="Nguyen Bui Trong Tin" userId="e8b171ad-d98b-49d5-bbe6-f86bd94206fe" providerId="ADAL" clId="{3B2AA5FE-B6A3-44FF-8BD6-F7D9102A9E1F}" dt="2021-06-27T03:12:11.476" v="4856" actId="20577"/>
          <ac:spMkLst>
            <pc:docMk/>
            <pc:sldMk cId="900824628" sldId="41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7:36.866" v="672" actId="1076"/>
          <ac:picMkLst>
            <pc:docMk/>
            <pc:sldMk cId="900824628" sldId="419"/>
            <ac:picMk id="2" creationId="{DACE0616-1847-4553-9755-B735F6DDF6C1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12:18.428" v="4857" actId="20577"/>
        <pc:sldMkLst>
          <pc:docMk/>
          <pc:sldMk cId="4040671024" sldId="420"/>
        </pc:sldMkLst>
        <pc:spChg chg="mod">
          <ac:chgData name="Nguyen Bui Trong Tin" userId="e8b171ad-d98b-49d5-bbe6-f86bd94206fe" providerId="ADAL" clId="{3B2AA5FE-B6A3-44FF-8BD6-F7D9102A9E1F}" dt="2021-06-27T03:12:18.428" v="4857" actId="20577"/>
          <ac:spMkLst>
            <pc:docMk/>
            <pc:sldMk cId="4040671024" sldId="42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7:44.015" v="674" actId="1076"/>
          <ac:picMkLst>
            <pc:docMk/>
            <pc:sldMk cId="4040671024" sldId="420"/>
            <ac:picMk id="2" creationId="{6A028464-A988-4FEF-BDF9-1F32B5878F04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12:24.805" v="4858" actId="20577"/>
        <pc:sldMkLst>
          <pc:docMk/>
          <pc:sldMk cId="4236993162" sldId="421"/>
        </pc:sldMkLst>
        <pc:spChg chg="mod">
          <ac:chgData name="Nguyen Bui Trong Tin" userId="e8b171ad-d98b-49d5-bbe6-f86bd94206fe" providerId="ADAL" clId="{3B2AA5FE-B6A3-44FF-8BD6-F7D9102A9E1F}" dt="2021-06-27T03:12:24.805" v="4858" actId="20577"/>
          <ac:spMkLst>
            <pc:docMk/>
            <pc:sldMk cId="4236993162" sldId="42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7:56.476" v="676" actId="1076"/>
          <ac:picMkLst>
            <pc:docMk/>
            <pc:sldMk cId="4236993162" sldId="421"/>
            <ac:picMk id="2" creationId="{923204E2-5018-4D0D-B6EB-BBACF3AFE475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12:36.803" v="4859" actId="20577"/>
        <pc:sldMkLst>
          <pc:docMk/>
          <pc:sldMk cId="278334516" sldId="422"/>
        </pc:sldMkLst>
        <pc:spChg chg="mod">
          <ac:chgData name="Nguyen Bui Trong Tin" userId="e8b171ad-d98b-49d5-bbe6-f86bd94206fe" providerId="ADAL" clId="{3B2AA5FE-B6A3-44FF-8BD6-F7D9102A9E1F}" dt="2021-06-27T03:12:36.803" v="4859" actId="20577"/>
          <ac:spMkLst>
            <pc:docMk/>
            <pc:sldMk cId="278334516" sldId="42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8:09.402" v="680" actId="14100"/>
          <ac:picMkLst>
            <pc:docMk/>
            <pc:sldMk cId="278334516" sldId="422"/>
            <ac:picMk id="2" creationId="{0BD10FCE-7281-4003-8522-4CEE5BD55205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12:45.972" v="4860" actId="20577"/>
        <pc:sldMkLst>
          <pc:docMk/>
          <pc:sldMk cId="452003682" sldId="423"/>
        </pc:sldMkLst>
        <pc:spChg chg="mod">
          <ac:chgData name="Nguyen Bui Trong Tin" userId="e8b171ad-d98b-49d5-bbe6-f86bd94206fe" providerId="ADAL" clId="{3B2AA5FE-B6A3-44FF-8BD6-F7D9102A9E1F}" dt="2021-06-27T03:12:45.972" v="4860" actId="20577"/>
          <ac:spMkLst>
            <pc:docMk/>
            <pc:sldMk cId="452003682" sldId="42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8:19.484" v="682" actId="1076"/>
          <ac:picMkLst>
            <pc:docMk/>
            <pc:sldMk cId="452003682" sldId="423"/>
            <ac:picMk id="2" creationId="{0E63E5C9-8481-482A-BF96-5D5879015481}"/>
          </ac:picMkLst>
        </pc:picChg>
      </pc:sldChg>
      <pc:sldChg chg="addSp delSp modSp add del mod">
        <pc:chgData name="Nguyen Bui Trong Tin" userId="e8b171ad-d98b-49d5-bbe6-f86bd94206fe" providerId="ADAL" clId="{3B2AA5FE-B6A3-44FF-8BD6-F7D9102A9E1F}" dt="2021-06-26T18:39:46.563" v="730" actId="47"/>
        <pc:sldMkLst>
          <pc:docMk/>
          <pc:sldMk cId="2688192471" sldId="424"/>
        </pc:sldMkLst>
        <pc:picChg chg="add del mod">
          <ac:chgData name="Nguyen Bui Trong Tin" userId="e8b171ad-d98b-49d5-bbe6-f86bd94206fe" providerId="ADAL" clId="{3B2AA5FE-B6A3-44FF-8BD6-F7D9102A9E1F}" dt="2021-06-26T18:39:45.008" v="729" actId="21"/>
          <ac:picMkLst>
            <pc:docMk/>
            <pc:sldMk cId="2688192471" sldId="424"/>
            <ac:picMk id="2" creationId="{678CCED7-3A96-48F2-95B5-29E2D3E6E9C3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3:15:19.585" v="5034" actId="20577"/>
        <pc:sldMkLst>
          <pc:docMk/>
          <pc:sldMk cId="1202523845" sldId="425"/>
        </pc:sldMkLst>
        <pc:spChg chg="mod">
          <ac:chgData name="Nguyen Bui Trong Tin" userId="e8b171ad-d98b-49d5-bbe6-f86bd94206fe" providerId="ADAL" clId="{3B2AA5FE-B6A3-44FF-8BD6-F7D9102A9E1F}" dt="2021-06-27T03:15:19.585" v="5034" actId="20577"/>
          <ac:spMkLst>
            <pc:docMk/>
            <pc:sldMk cId="1202523845" sldId="425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8:39:25.448" v="723" actId="478"/>
          <ac:picMkLst>
            <pc:docMk/>
            <pc:sldMk cId="1202523845" sldId="425"/>
            <ac:picMk id="2" creationId="{3F0D259D-89FD-4883-94E4-351080C5FA2B}"/>
          </ac:picMkLst>
        </pc:picChg>
        <pc:picChg chg="add mod">
          <ac:chgData name="Nguyen Bui Trong Tin" userId="e8b171ad-d98b-49d5-bbe6-f86bd94206fe" providerId="ADAL" clId="{3B2AA5FE-B6A3-44FF-8BD6-F7D9102A9E1F}" dt="2021-06-26T18:39:31.422" v="725" actId="1076"/>
          <ac:picMkLst>
            <pc:docMk/>
            <pc:sldMk cId="1202523845" sldId="425"/>
            <ac:picMk id="4" creationId="{4720B065-4B59-40A4-A432-33C48860572B}"/>
          </ac:picMkLst>
        </pc:picChg>
        <pc:picChg chg="add mod">
          <ac:chgData name="Nguyen Bui Trong Tin" userId="e8b171ad-d98b-49d5-bbe6-f86bd94206fe" providerId="ADAL" clId="{3B2AA5FE-B6A3-44FF-8BD6-F7D9102A9E1F}" dt="2021-06-26T18:40:13.714" v="744" actId="1076"/>
          <ac:picMkLst>
            <pc:docMk/>
            <pc:sldMk cId="1202523845" sldId="425"/>
            <ac:picMk id="5" creationId="{9FC313C9-20C4-49F1-A319-0F3B49A25014}"/>
          </ac:picMkLst>
        </pc:picChg>
        <pc:picChg chg="add del mod">
          <ac:chgData name="Nguyen Bui Trong Tin" userId="e8b171ad-d98b-49d5-bbe6-f86bd94206fe" providerId="ADAL" clId="{3B2AA5FE-B6A3-44FF-8BD6-F7D9102A9E1F}" dt="2021-06-26T18:39:52.911" v="733" actId="478"/>
          <ac:picMkLst>
            <pc:docMk/>
            <pc:sldMk cId="1202523845" sldId="425"/>
            <ac:picMk id="6" creationId="{4E5066A7-03BD-44C4-974F-F36E8ADB2F10}"/>
          </ac:picMkLst>
        </pc:picChg>
        <pc:picChg chg="add del mod">
          <ac:chgData name="Nguyen Bui Trong Tin" userId="e8b171ad-d98b-49d5-bbe6-f86bd94206fe" providerId="ADAL" clId="{3B2AA5FE-B6A3-44FF-8BD6-F7D9102A9E1F}" dt="2021-06-26T18:39:56.179" v="735" actId="478"/>
          <ac:picMkLst>
            <pc:docMk/>
            <pc:sldMk cId="1202523845" sldId="425"/>
            <ac:picMk id="7" creationId="{0C31845C-29AA-4E59-8525-634D0F1445E8}"/>
          </ac:picMkLst>
        </pc:picChg>
        <pc:picChg chg="add mod">
          <ac:chgData name="Nguyen Bui Trong Tin" userId="e8b171ad-d98b-49d5-bbe6-f86bd94206fe" providerId="ADAL" clId="{3B2AA5FE-B6A3-44FF-8BD6-F7D9102A9E1F}" dt="2021-06-26T18:40:15.947" v="745" actId="14100"/>
          <ac:picMkLst>
            <pc:docMk/>
            <pc:sldMk cId="1202523845" sldId="425"/>
            <ac:picMk id="8" creationId="{1EC35ABE-A1FA-48FA-80C5-96C4BCFA5142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3:15:49.247" v="5036" actId="20577"/>
        <pc:sldMkLst>
          <pc:docMk/>
          <pc:sldMk cId="4170596319" sldId="426"/>
        </pc:sldMkLst>
        <pc:spChg chg="mod">
          <ac:chgData name="Nguyen Bui Trong Tin" userId="e8b171ad-d98b-49d5-bbe6-f86bd94206fe" providerId="ADAL" clId="{3B2AA5FE-B6A3-44FF-8BD6-F7D9102A9E1F}" dt="2021-06-27T03:15:49.247" v="5036" actId="20577"/>
          <ac:spMkLst>
            <pc:docMk/>
            <pc:sldMk cId="4170596319" sldId="426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8:40:49.522" v="751"/>
          <ac:picMkLst>
            <pc:docMk/>
            <pc:sldMk cId="4170596319" sldId="426"/>
            <ac:picMk id="2" creationId="{F30C48A5-6C56-4016-BD51-B2E2CAB131A5}"/>
          </ac:picMkLst>
        </pc:picChg>
        <pc:picChg chg="add mod">
          <ac:chgData name="Nguyen Bui Trong Tin" userId="e8b171ad-d98b-49d5-bbe6-f86bd94206fe" providerId="ADAL" clId="{3B2AA5FE-B6A3-44FF-8BD6-F7D9102A9E1F}" dt="2021-06-26T18:40:57.613" v="754" actId="14100"/>
          <ac:picMkLst>
            <pc:docMk/>
            <pc:sldMk cId="4170596319" sldId="426"/>
            <ac:picMk id="4" creationId="{1EA4FD77-D147-4425-938E-68447E556276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3:17:54.830" v="5095" actId="20577"/>
        <pc:sldMkLst>
          <pc:docMk/>
          <pc:sldMk cId="385475827" sldId="427"/>
        </pc:sldMkLst>
        <pc:spChg chg="mod">
          <ac:chgData name="Nguyen Bui Trong Tin" userId="e8b171ad-d98b-49d5-bbe6-f86bd94206fe" providerId="ADAL" clId="{3B2AA5FE-B6A3-44FF-8BD6-F7D9102A9E1F}" dt="2021-06-27T03:17:54.830" v="5095" actId="20577"/>
          <ac:spMkLst>
            <pc:docMk/>
            <pc:sldMk cId="385475827" sldId="427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B2AA5FE-B6A3-44FF-8BD6-F7D9102A9E1F}" dt="2021-06-27T03:17:46.008" v="5094" actId="14100"/>
          <ac:spMkLst>
            <pc:docMk/>
            <pc:sldMk cId="385475827" sldId="427"/>
            <ac:spMk id="5" creationId="{EE097CBC-83F1-405F-B85C-79416FAE9A45}"/>
          </ac:spMkLst>
        </pc:spChg>
        <pc:graphicFrameChg chg="add del mod">
          <ac:chgData name="Nguyen Bui Trong Tin" userId="e8b171ad-d98b-49d5-bbe6-f86bd94206fe" providerId="ADAL" clId="{3B2AA5FE-B6A3-44FF-8BD6-F7D9102A9E1F}" dt="2021-06-26T18:44:23.440" v="906"/>
          <ac:graphicFrameMkLst>
            <pc:docMk/>
            <pc:sldMk cId="385475827" sldId="427"/>
            <ac:graphicFrameMk id="2" creationId="{410F6965-DC40-4553-907A-E8FF22B59364}"/>
          </ac:graphicFrameMkLst>
        </pc:graphicFrameChg>
      </pc:sldChg>
      <pc:sldChg chg="add del">
        <pc:chgData name="Nguyen Bui Trong Tin" userId="e8b171ad-d98b-49d5-bbe6-f86bd94206fe" providerId="ADAL" clId="{3B2AA5FE-B6A3-44FF-8BD6-F7D9102A9E1F}" dt="2021-06-26T18:41:11.389" v="755" actId="47"/>
        <pc:sldMkLst>
          <pc:docMk/>
          <pc:sldMk cId="3082698531" sldId="427"/>
        </pc:sldMkLst>
      </pc:sldChg>
      <pc:sldChg chg="addSp delSp modSp add del mod">
        <pc:chgData name="Nguyen Bui Trong Tin" userId="e8b171ad-d98b-49d5-bbe6-f86bd94206fe" providerId="ADAL" clId="{3B2AA5FE-B6A3-44FF-8BD6-F7D9102A9E1F}" dt="2021-06-27T03:21:07.917" v="5330" actId="20577"/>
        <pc:sldMkLst>
          <pc:docMk/>
          <pc:sldMk cId="1729390236" sldId="428"/>
        </pc:sldMkLst>
        <pc:spChg chg="mod">
          <ac:chgData name="Nguyen Bui Trong Tin" userId="e8b171ad-d98b-49d5-bbe6-f86bd94206fe" providerId="ADAL" clId="{3B2AA5FE-B6A3-44FF-8BD6-F7D9102A9E1F}" dt="2021-06-27T03:21:07.917" v="5330" actId="20577"/>
          <ac:spMkLst>
            <pc:docMk/>
            <pc:sldMk cId="1729390236" sldId="428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B2AA5FE-B6A3-44FF-8BD6-F7D9102A9E1F}" dt="2021-06-26T18:44:44.414" v="919" actId="14100"/>
          <ac:spMkLst>
            <pc:docMk/>
            <pc:sldMk cId="1729390236" sldId="428"/>
            <ac:spMk id="5" creationId="{A0E64231-8324-406A-B2F6-4C864E4F5DF7}"/>
          </ac:spMkLst>
        </pc:spChg>
        <pc:graphicFrameChg chg="add del mod">
          <ac:chgData name="Nguyen Bui Trong Tin" userId="e8b171ad-d98b-49d5-bbe6-f86bd94206fe" providerId="ADAL" clId="{3B2AA5FE-B6A3-44FF-8BD6-F7D9102A9E1F}" dt="2021-06-26T18:43:52.062" v="897"/>
          <ac:graphicFrameMkLst>
            <pc:docMk/>
            <pc:sldMk cId="1729390236" sldId="428"/>
            <ac:graphicFrameMk id="2" creationId="{060777F3-0177-4A3F-B98F-F2F329026239}"/>
          </ac:graphicFrameMkLst>
        </pc:graphicFrameChg>
      </pc:sldChg>
      <pc:sldChg chg="add del">
        <pc:chgData name="Nguyen Bui Trong Tin" userId="e8b171ad-d98b-49d5-bbe6-f86bd94206fe" providerId="ADAL" clId="{3B2AA5FE-B6A3-44FF-8BD6-F7D9102A9E1F}" dt="2021-06-26T18:41:11.389" v="755" actId="47"/>
        <pc:sldMkLst>
          <pc:docMk/>
          <pc:sldMk cId="2909831077" sldId="428"/>
        </pc:sldMkLst>
      </pc:sldChg>
      <pc:sldChg chg="addSp modSp add mod ord">
        <pc:chgData name="Nguyen Bui Trong Tin" userId="e8b171ad-d98b-49d5-bbe6-f86bd94206fe" providerId="ADAL" clId="{3B2AA5FE-B6A3-44FF-8BD6-F7D9102A9E1F}" dt="2021-06-27T03:17:37.966" v="5093" actId="20577"/>
        <pc:sldMkLst>
          <pc:docMk/>
          <pc:sldMk cId="3976552675" sldId="429"/>
        </pc:sldMkLst>
        <pc:spChg chg="mod">
          <ac:chgData name="Nguyen Bui Trong Tin" userId="e8b171ad-d98b-49d5-bbe6-f86bd94206fe" providerId="ADAL" clId="{3B2AA5FE-B6A3-44FF-8BD6-F7D9102A9E1F}" dt="2021-06-27T03:17:37.966" v="5093" actId="20577"/>
          <ac:spMkLst>
            <pc:docMk/>
            <pc:sldMk cId="3976552675" sldId="42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B2AA5FE-B6A3-44FF-8BD6-F7D9102A9E1F}" dt="2021-06-26T18:44:01.351" v="899" actId="571"/>
          <ac:spMkLst>
            <pc:docMk/>
            <pc:sldMk cId="3976552675" sldId="429"/>
            <ac:spMk id="4" creationId="{49124679-7152-4EC7-A887-11236980A90F}"/>
          </ac:spMkLst>
        </pc:spChg>
        <pc:spChg chg="add mod">
          <ac:chgData name="Nguyen Bui Trong Tin" userId="e8b171ad-d98b-49d5-bbe6-f86bd94206fe" providerId="ADAL" clId="{3B2AA5FE-B6A3-44FF-8BD6-F7D9102A9E1F}" dt="2021-06-27T03:16:03.184" v="5038" actId="113"/>
          <ac:spMkLst>
            <pc:docMk/>
            <pc:sldMk cId="3976552675" sldId="429"/>
            <ac:spMk id="5" creationId="{A75CD1CA-1219-41C4-8AB0-A8D0EDB51BAE}"/>
          </ac:spMkLst>
        </pc:spChg>
      </pc:sldChg>
      <pc:sldChg chg="add del">
        <pc:chgData name="Nguyen Bui Trong Tin" userId="e8b171ad-d98b-49d5-bbe6-f86bd94206fe" providerId="ADAL" clId="{3B2AA5FE-B6A3-44FF-8BD6-F7D9102A9E1F}" dt="2021-06-26T18:43:49.959" v="891"/>
        <pc:sldMkLst>
          <pc:docMk/>
          <pc:sldMk cId="554467255" sldId="430"/>
        </pc:sldMkLst>
      </pc:sldChg>
      <pc:sldChg chg="add del">
        <pc:chgData name="Nguyen Bui Trong Tin" userId="e8b171ad-d98b-49d5-bbe6-f86bd94206fe" providerId="ADAL" clId="{3B2AA5FE-B6A3-44FF-8BD6-F7D9102A9E1F}" dt="2021-06-26T18:43:52.062" v="897"/>
        <pc:sldMkLst>
          <pc:docMk/>
          <pc:sldMk cId="1336425089" sldId="430"/>
        </pc:sldMkLst>
      </pc:sldChg>
      <pc:sldChg chg="addSp modSp add mod">
        <pc:chgData name="Nguyen Bui Trong Tin" userId="e8b171ad-d98b-49d5-bbe6-f86bd94206fe" providerId="ADAL" clId="{3B2AA5FE-B6A3-44FF-8BD6-F7D9102A9E1F}" dt="2021-06-27T03:22:35.161" v="5379" actId="14100"/>
        <pc:sldMkLst>
          <pc:docMk/>
          <pc:sldMk cId="2623789335" sldId="430"/>
        </pc:sldMkLst>
        <pc:spChg chg="mod">
          <ac:chgData name="Nguyen Bui Trong Tin" userId="e8b171ad-d98b-49d5-bbe6-f86bd94206fe" providerId="ADAL" clId="{3B2AA5FE-B6A3-44FF-8BD6-F7D9102A9E1F}" dt="2021-06-27T03:21:43.472" v="5373" actId="20577"/>
          <ac:spMkLst>
            <pc:docMk/>
            <pc:sldMk cId="2623789335" sldId="430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B2AA5FE-B6A3-44FF-8BD6-F7D9102A9E1F}" dt="2021-06-27T03:22:35.161" v="5379" actId="14100"/>
          <ac:spMkLst>
            <pc:docMk/>
            <pc:sldMk cId="2623789335" sldId="430"/>
            <ac:spMk id="4" creationId="{6458B3BD-F86B-487F-AA08-A65088A595B9}"/>
          </ac:spMkLst>
        </pc:spChg>
      </pc:sldChg>
      <pc:sldChg chg="add del">
        <pc:chgData name="Nguyen Bui Trong Tin" userId="e8b171ad-d98b-49d5-bbe6-f86bd94206fe" providerId="ADAL" clId="{3B2AA5FE-B6A3-44FF-8BD6-F7D9102A9E1F}" dt="2021-06-26T18:43:52.062" v="897"/>
        <pc:sldMkLst>
          <pc:docMk/>
          <pc:sldMk cId="403419322" sldId="431"/>
        </pc:sldMkLst>
      </pc:sldChg>
      <pc:sldChg chg="add del">
        <pc:chgData name="Nguyen Bui Trong Tin" userId="e8b171ad-d98b-49d5-bbe6-f86bd94206fe" providerId="ADAL" clId="{3B2AA5FE-B6A3-44FF-8BD6-F7D9102A9E1F}" dt="2021-06-26T18:43:49.959" v="891"/>
        <pc:sldMkLst>
          <pc:docMk/>
          <pc:sldMk cId="1482815887" sldId="431"/>
        </pc:sldMkLst>
      </pc:sldChg>
      <pc:sldChg chg="addSp modSp add mod modNotesTx">
        <pc:chgData name="Nguyen Bui Trong Tin" userId="e8b171ad-d98b-49d5-bbe6-f86bd94206fe" providerId="ADAL" clId="{3B2AA5FE-B6A3-44FF-8BD6-F7D9102A9E1F}" dt="2021-06-27T03:35:10.304" v="5801" actId="20577"/>
        <pc:sldMkLst>
          <pc:docMk/>
          <pc:sldMk cId="2202442491" sldId="431"/>
        </pc:sldMkLst>
        <pc:picChg chg="add mod">
          <ac:chgData name="Nguyen Bui Trong Tin" userId="e8b171ad-d98b-49d5-bbe6-f86bd94206fe" providerId="ADAL" clId="{3B2AA5FE-B6A3-44FF-8BD6-F7D9102A9E1F}" dt="2021-06-26T18:47:33.287" v="973" actId="14100"/>
          <ac:picMkLst>
            <pc:docMk/>
            <pc:sldMk cId="2202442491" sldId="431"/>
            <ac:picMk id="2" creationId="{D046FCC3-BE85-498A-B8F1-CC47CD689FC9}"/>
          </ac:picMkLst>
        </pc:picChg>
        <pc:picChg chg="add mod">
          <ac:chgData name="Nguyen Bui Trong Tin" userId="e8b171ad-d98b-49d5-bbe6-f86bd94206fe" providerId="ADAL" clId="{3B2AA5FE-B6A3-44FF-8BD6-F7D9102A9E1F}" dt="2021-06-26T18:47:46.095" v="981" actId="1035"/>
          <ac:picMkLst>
            <pc:docMk/>
            <pc:sldMk cId="2202442491" sldId="431"/>
            <ac:picMk id="4" creationId="{769439B7-898C-462B-824C-C943E1B766D4}"/>
          </ac:picMkLst>
        </pc:picChg>
      </pc:sldChg>
      <pc:sldChg chg="add del">
        <pc:chgData name="Nguyen Bui Trong Tin" userId="e8b171ad-d98b-49d5-bbe6-f86bd94206fe" providerId="ADAL" clId="{3B2AA5FE-B6A3-44FF-8BD6-F7D9102A9E1F}" dt="2021-06-26T18:45:16.759" v="924" actId="47"/>
        <pc:sldMkLst>
          <pc:docMk/>
          <pc:sldMk cId="4144654586" sldId="431"/>
        </pc:sldMkLst>
      </pc:sldChg>
      <pc:sldChg chg="add del">
        <pc:chgData name="Nguyen Bui Trong Tin" userId="e8b171ad-d98b-49d5-bbe6-f86bd94206fe" providerId="ADAL" clId="{3B2AA5FE-B6A3-44FF-8BD6-F7D9102A9E1F}" dt="2021-06-27T03:35:54.565" v="5802" actId="47"/>
        <pc:sldMkLst>
          <pc:docMk/>
          <pc:sldMk cId="575367679" sldId="432"/>
        </pc:sldMkLst>
      </pc:sldChg>
      <pc:sldChg chg="add del">
        <pc:chgData name="Nguyen Bui Trong Tin" userId="e8b171ad-d98b-49d5-bbe6-f86bd94206fe" providerId="ADAL" clId="{3B2AA5FE-B6A3-44FF-8BD6-F7D9102A9E1F}" dt="2021-06-26T18:43:49.959" v="891"/>
        <pc:sldMkLst>
          <pc:docMk/>
          <pc:sldMk cId="733091590" sldId="432"/>
        </pc:sldMkLst>
      </pc:sldChg>
      <pc:sldChg chg="add del">
        <pc:chgData name="Nguyen Bui Trong Tin" userId="e8b171ad-d98b-49d5-bbe6-f86bd94206fe" providerId="ADAL" clId="{3B2AA5FE-B6A3-44FF-8BD6-F7D9102A9E1F}" dt="2021-06-26T18:43:52.062" v="897"/>
        <pc:sldMkLst>
          <pc:docMk/>
          <pc:sldMk cId="2435211599" sldId="432"/>
        </pc:sldMkLst>
      </pc:sldChg>
      <pc:sldChg chg="addSp modSp add mod">
        <pc:chgData name="Nguyen Bui Trong Tin" userId="e8b171ad-d98b-49d5-bbe6-f86bd94206fe" providerId="ADAL" clId="{3B2AA5FE-B6A3-44FF-8BD6-F7D9102A9E1F}" dt="2021-06-27T03:54:20.044" v="5818" actId="20577"/>
        <pc:sldMkLst>
          <pc:docMk/>
          <pc:sldMk cId="2113570404" sldId="433"/>
        </pc:sldMkLst>
        <pc:spChg chg="mod">
          <ac:chgData name="Nguyen Bui Trong Tin" userId="e8b171ad-d98b-49d5-bbe6-f86bd94206fe" providerId="ADAL" clId="{3B2AA5FE-B6A3-44FF-8BD6-F7D9102A9E1F}" dt="2021-06-27T03:54:20.044" v="5818" actId="20577"/>
          <ac:spMkLst>
            <pc:docMk/>
            <pc:sldMk cId="2113570404" sldId="43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49:38.687" v="999" actId="1076"/>
          <ac:picMkLst>
            <pc:docMk/>
            <pc:sldMk cId="2113570404" sldId="433"/>
            <ac:picMk id="2" creationId="{28B6F6BC-7812-4D26-83CE-903FED45B2F6}"/>
          </ac:picMkLst>
        </pc:picChg>
        <pc:picChg chg="add mod">
          <ac:chgData name="Nguyen Bui Trong Tin" userId="e8b171ad-d98b-49d5-bbe6-f86bd94206fe" providerId="ADAL" clId="{3B2AA5FE-B6A3-44FF-8BD6-F7D9102A9E1F}" dt="2021-06-27T03:46:57.039" v="5817" actId="1076"/>
          <ac:picMkLst>
            <pc:docMk/>
            <pc:sldMk cId="2113570404" sldId="433"/>
            <ac:picMk id="1026" creationId="{D6854041-7E1B-406E-A4D4-E5EE86C1CE81}"/>
          </ac:picMkLst>
        </pc:picChg>
      </pc:sldChg>
      <pc:sldChg chg="add del">
        <pc:chgData name="Nguyen Bui Trong Tin" userId="e8b171ad-d98b-49d5-bbe6-f86bd94206fe" providerId="ADAL" clId="{3B2AA5FE-B6A3-44FF-8BD6-F7D9102A9E1F}" dt="2021-06-26T18:48:26.071" v="982" actId="47"/>
        <pc:sldMkLst>
          <pc:docMk/>
          <pc:sldMk cId="2367409159" sldId="433"/>
        </pc:sldMkLst>
      </pc:sldChg>
      <pc:sldChg chg="add del">
        <pc:chgData name="Nguyen Bui Trong Tin" userId="e8b171ad-d98b-49d5-bbe6-f86bd94206fe" providerId="ADAL" clId="{3B2AA5FE-B6A3-44FF-8BD6-F7D9102A9E1F}" dt="2021-06-26T18:48:26.071" v="982" actId="47"/>
        <pc:sldMkLst>
          <pc:docMk/>
          <pc:sldMk cId="814756358" sldId="434"/>
        </pc:sldMkLst>
      </pc:sldChg>
      <pc:sldChg chg="addSp modSp add mod">
        <pc:chgData name="Nguyen Bui Trong Tin" userId="e8b171ad-d98b-49d5-bbe6-f86bd94206fe" providerId="ADAL" clId="{3B2AA5FE-B6A3-44FF-8BD6-F7D9102A9E1F}" dt="2021-06-27T03:59:49.923" v="5869" actId="20577"/>
        <pc:sldMkLst>
          <pc:docMk/>
          <pc:sldMk cId="2603145818" sldId="434"/>
        </pc:sldMkLst>
        <pc:spChg chg="mod">
          <ac:chgData name="Nguyen Bui Trong Tin" userId="e8b171ad-d98b-49d5-bbe6-f86bd94206fe" providerId="ADAL" clId="{3B2AA5FE-B6A3-44FF-8BD6-F7D9102A9E1F}" dt="2021-06-27T03:59:49.923" v="5869" actId="20577"/>
          <ac:spMkLst>
            <pc:docMk/>
            <pc:sldMk cId="2603145818" sldId="43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49:48.095" v="1001" actId="1076"/>
          <ac:picMkLst>
            <pc:docMk/>
            <pc:sldMk cId="2603145818" sldId="434"/>
            <ac:picMk id="2" creationId="{68B4B681-960D-4CB2-BDA7-E43AD041ECD7}"/>
          </ac:picMkLst>
        </pc:picChg>
      </pc:sldChg>
      <pc:sldChg chg="add del">
        <pc:chgData name="Nguyen Bui Trong Tin" userId="e8b171ad-d98b-49d5-bbe6-f86bd94206fe" providerId="ADAL" clId="{3B2AA5FE-B6A3-44FF-8BD6-F7D9102A9E1F}" dt="2021-06-26T18:48:26.071" v="982" actId="47"/>
        <pc:sldMkLst>
          <pc:docMk/>
          <pc:sldMk cId="574353144" sldId="435"/>
        </pc:sldMkLst>
      </pc:sldChg>
      <pc:sldChg chg="addSp modSp add mod">
        <pc:chgData name="Nguyen Bui Trong Tin" userId="e8b171ad-d98b-49d5-bbe6-f86bd94206fe" providerId="ADAL" clId="{3B2AA5FE-B6A3-44FF-8BD6-F7D9102A9E1F}" dt="2021-06-27T04:01:44.995" v="5881" actId="20577"/>
        <pc:sldMkLst>
          <pc:docMk/>
          <pc:sldMk cId="4171819189" sldId="435"/>
        </pc:sldMkLst>
        <pc:spChg chg="mod">
          <ac:chgData name="Nguyen Bui Trong Tin" userId="e8b171ad-d98b-49d5-bbe6-f86bd94206fe" providerId="ADAL" clId="{3B2AA5FE-B6A3-44FF-8BD6-F7D9102A9E1F}" dt="2021-06-27T04:01:44.995" v="5881" actId="20577"/>
          <ac:spMkLst>
            <pc:docMk/>
            <pc:sldMk cId="4171819189" sldId="43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49:55.245" v="1003" actId="1076"/>
          <ac:picMkLst>
            <pc:docMk/>
            <pc:sldMk cId="4171819189" sldId="435"/>
            <ac:picMk id="2" creationId="{26EC0FFA-5CAF-447D-AB77-73E4ECF6628B}"/>
          </ac:picMkLst>
        </pc:picChg>
      </pc:sldChg>
      <pc:sldChg chg="add del">
        <pc:chgData name="Nguyen Bui Trong Tin" userId="e8b171ad-d98b-49d5-bbe6-f86bd94206fe" providerId="ADAL" clId="{3B2AA5FE-B6A3-44FF-8BD6-F7D9102A9E1F}" dt="2021-06-26T18:48:26.071" v="982" actId="47"/>
        <pc:sldMkLst>
          <pc:docMk/>
          <pc:sldMk cId="1740199052" sldId="436"/>
        </pc:sldMkLst>
      </pc:sldChg>
      <pc:sldChg chg="addSp modSp add mod">
        <pc:chgData name="Nguyen Bui Trong Tin" userId="e8b171ad-d98b-49d5-bbe6-f86bd94206fe" providerId="ADAL" clId="{3B2AA5FE-B6A3-44FF-8BD6-F7D9102A9E1F}" dt="2021-06-26T18:50:04.773" v="1005" actId="1076"/>
        <pc:sldMkLst>
          <pc:docMk/>
          <pc:sldMk cId="2138122785" sldId="436"/>
        </pc:sldMkLst>
        <pc:picChg chg="add mod">
          <ac:chgData name="Nguyen Bui Trong Tin" userId="e8b171ad-d98b-49d5-bbe6-f86bd94206fe" providerId="ADAL" clId="{3B2AA5FE-B6A3-44FF-8BD6-F7D9102A9E1F}" dt="2021-06-26T18:50:04.773" v="1005" actId="1076"/>
          <ac:picMkLst>
            <pc:docMk/>
            <pc:sldMk cId="2138122785" sldId="436"/>
            <ac:picMk id="2" creationId="{616D77DB-1E92-44A3-9208-2F7B96BC79F3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05:43.098" v="5892" actId="20577"/>
        <pc:sldMkLst>
          <pc:docMk/>
          <pc:sldMk cId="2178774591" sldId="437"/>
        </pc:sldMkLst>
        <pc:spChg chg="mod">
          <ac:chgData name="Nguyen Bui Trong Tin" userId="e8b171ad-d98b-49d5-bbe6-f86bd94206fe" providerId="ADAL" clId="{3B2AA5FE-B6A3-44FF-8BD6-F7D9102A9E1F}" dt="2021-06-27T04:05:43.098" v="5892" actId="20577"/>
          <ac:spMkLst>
            <pc:docMk/>
            <pc:sldMk cId="2178774591" sldId="43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0:12.341" v="1007" actId="1076"/>
          <ac:picMkLst>
            <pc:docMk/>
            <pc:sldMk cId="2178774591" sldId="437"/>
            <ac:picMk id="2" creationId="{E62F4B66-C4D7-456C-BE02-C34C2A0DEEA0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4:07:12.494" v="5904" actId="20577"/>
        <pc:sldMkLst>
          <pc:docMk/>
          <pc:sldMk cId="1735301629" sldId="438"/>
        </pc:sldMkLst>
        <pc:spChg chg="mod">
          <ac:chgData name="Nguyen Bui Trong Tin" userId="e8b171ad-d98b-49d5-bbe6-f86bd94206fe" providerId="ADAL" clId="{3B2AA5FE-B6A3-44FF-8BD6-F7D9102A9E1F}" dt="2021-06-27T04:07:12.494" v="5904" actId="20577"/>
          <ac:spMkLst>
            <pc:docMk/>
            <pc:sldMk cId="1735301629" sldId="438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8:50:36.011" v="1011" actId="478"/>
          <ac:picMkLst>
            <pc:docMk/>
            <pc:sldMk cId="1735301629" sldId="438"/>
            <ac:picMk id="2" creationId="{094DF65F-CA03-49FB-BC7A-7C0A95C31B2B}"/>
          </ac:picMkLst>
        </pc:picChg>
        <pc:picChg chg="add del mod">
          <ac:chgData name="Nguyen Bui Trong Tin" userId="e8b171ad-d98b-49d5-bbe6-f86bd94206fe" providerId="ADAL" clId="{3B2AA5FE-B6A3-44FF-8BD6-F7D9102A9E1F}" dt="2021-06-26T18:50:40.944" v="1014" actId="21"/>
          <ac:picMkLst>
            <pc:docMk/>
            <pc:sldMk cId="1735301629" sldId="438"/>
            <ac:picMk id="4" creationId="{378ACDD7-07FF-494C-BF8E-648A19A60393}"/>
          </ac:picMkLst>
        </pc:picChg>
        <pc:picChg chg="add mod">
          <ac:chgData name="Nguyen Bui Trong Tin" userId="e8b171ad-d98b-49d5-bbe6-f86bd94206fe" providerId="ADAL" clId="{3B2AA5FE-B6A3-44FF-8BD6-F7D9102A9E1F}" dt="2021-06-26T18:50:49.315" v="1018" actId="1036"/>
          <ac:picMkLst>
            <pc:docMk/>
            <pc:sldMk cId="1735301629" sldId="438"/>
            <ac:picMk id="5" creationId="{378ACDD7-07FF-494C-BF8E-648A19A60393}"/>
          </ac:picMkLst>
        </pc:picChg>
      </pc:sldChg>
      <pc:sldChg chg="modSp add mod ord">
        <pc:chgData name="Nguyen Bui Trong Tin" userId="e8b171ad-d98b-49d5-bbe6-f86bd94206fe" providerId="ADAL" clId="{3B2AA5FE-B6A3-44FF-8BD6-F7D9102A9E1F}" dt="2021-06-26T18:57:42.664" v="1173" actId="20577"/>
        <pc:sldMkLst>
          <pc:docMk/>
          <pc:sldMk cId="3798395982" sldId="439"/>
        </pc:sldMkLst>
        <pc:spChg chg="mod">
          <ac:chgData name="Nguyen Bui Trong Tin" userId="e8b171ad-d98b-49d5-bbe6-f86bd94206fe" providerId="ADAL" clId="{3B2AA5FE-B6A3-44FF-8BD6-F7D9102A9E1F}" dt="2021-06-26T18:57:42.664" v="1173" actId="20577"/>
          <ac:spMkLst>
            <pc:docMk/>
            <pc:sldMk cId="3798395982" sldId="439"/>
            <ac:spMk id="3" creationId="{139D5992-74CA-4E5E-831D-1F8F99FB57FF}"/>
          </ac:spMkLst>
        </pc:spChg>
      </pc:sldChg>
      <pc:sldChg chg="addSp delSp modSp add mod ord">
        <pc:chgData name="Nguyen Bui Trong Tin" userId="e8b171ad-d98b-49d5-bbe6-f86bd94206fe" providerId="ADAL" clId="{3B2AA5FE-B6A3-44FF-8BD6-F7D9102A9E1F}" dt="2021-06-26T19:02:08.014" v="1235"/>
        <pc:sldMkLst>
          <pc:docMk/>
          <pc:sldMk cId="1108698809" sldId="440"/>
        </pc:sldMkLst>
        <pc:spChg chg="mod">
          <ac:chgData name="Nguyen Bui Trong Tin" userId="e8b171ad-d98b-49d5-bbe6-f86bd94206fe" providerId="ADAL" clId="{3B2AA5FE-B6A3-44FF-8BD6-F7D9102A9E1F}" dt="2021-06-26T19:01:28.092" v="1233" actId="20577"/>
          <ac:spMkLst>
            <pc:docMk/>
            <pc:sldMk cId="1108698809" sldId="440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9:02:08.014" v="1235"/>
          <ac:picMkLst>
            <pc:docMk/>
            <pc:sldMk cId="1108698809" sldId="440"/>
            <ac:picMk id="2" creationId="{F8D51639-9CF5-42FA-8531-269AD9254955}"/>
          </ac:picMkLst>
        </pc:picChg>
      </pc:sldChg>
      <pc:sldChg chg="modSp add mod ord">
        <pc:chgData name="Nguyen Bui Trong Tin" userId="e8b171ad-d98b-49d5-bbe6-f86bd94206fe" providerId="ADAL" clId="{3B2AA5FE-B6A3-44FF-8BD6-F7D9102A9E1F}" dt="2021-06-26T19:02:17.771" v="1247" actId="20577"/>
        <pc:sldMkLst>
          <pc:docMk/>
          <pc:sldMk cId="1765575225" sldId="441"/>
        </pc:sldMkLst>
        <pc:spChg chg="mod">
          <ac:chgData name="Nguyen Bui Trong Tin" userId="e8b171ad-d98b-49d5-bbe6-f86bd94206fe" providerId="ADAL" clId="{3B2AA5FE-B6A3-44FF-8BD6-F7D9102A9E1F}" dt="2021-06-26T19:02:17.771" v="1247" actId="20577"/>
          <ac:spMkLst>
            <pc:docMk/>
            <pc:sldMk cId="1765575225" sldId="441"/>
            <ac:spMk id="3" creationId="{139D5992-74CA-4E5E-831D-1F8F99FB57FF}"/>
          </ac:spMkLst>
        </pc:spChg>
      </pc:sldChg>
      <pc:sldChg chg="modSp add mod ord replId">
        <pc:chgData name="Nguyen Bui Trong Tin" userId="e8b171ad-d98b-49d5-bbe6-f86bd94206fe" providerId="ADAL" clId="{3B2AA5FE-B6A3-44FF-8BD6-F7D9102A9E1F}" dt="2021-06-26T18:54:36.124" v="1119" actId="20577"/>
        <pc:sldMkLst>
          <pc:docMk/>
          <pc:sldMk cId="4180487106" sldId="442"/>
        </pc:sldMkLst>
        <pc:spChg chg="mod">
          <ac:chgData name="Nguyen Bui Trong Tin" userId="e8b171ad-d98b-49d5-bbe6-f86bd94206fe" providerId="ADAL" clId="{3B2AA5FE-B6A3-44FF-8BD6-F7D9102A9E1F}" dt="2021-06-26T18:54:36.124" v="1119" actId="20577"/>
          <ac:spMkLst>
            <pc:docMk/>
            <pc:sldMk cId="4180487106" sldId="442"/>
            <ac:spMk id="3" creationId="{139D5992-74CA-4E5E-831D-1F8F99FB57FF}"/>
          </ac:spMkLst>
        </pc:spChg>
      </pc:sldChg>
      <pc:sldChg chg="addSp modSp add mod">
        <pc:chgData name="Nguyen Bui Trong Tin" userId="e8b171ad-d98b-49d5-bbe6-f86bd94206fe" providerId="ADAL" clId="{3B2AA5FE-B6A3-44FF-8BD6-F7D9102A9E1F}" dt="2021-06-27T04:21:16.992" v="5976" actId="20577"/>
        <pc:sldMkLst>
          <pc:docMk/>
          <pc:sldMk cId="3141320703" sldId="443"/>
        </pc:sldMkLst>
        <pc:spChg chg="mod">
          <ac:chgData name="Nguyen Bui Trong Tin" userId="e8b171ad-d98b-49d5-bbe6-f86bd94206fe" providerId="ADAL" clId="{3B2AA5FE-B6A3-44FF-8BD6-F7D9102A9E1F}" dt="2021-06-27T04:21:16.992" v="5976" actId="20577"/>
          <ac:spMkLst>
            <pc:docMk/>
            <pc:sldMk cId="3141320703" sldId="44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5:12.412" v="1130" actId="1076"/>
          <ac:picMkLst>
            <pc:docMk/>
            <pc:sldMk cId="3141320703" sldId="443"/>
            <ac:picMk id="2" creationId="{B607A6EB-4FED-403D-A90D-E7EC8CE5F28C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4:46:07.841" v="6045" actId="478"/>
        <pc:sldMkLst>
          <pc:docMk/>
          <pc:sldMk cId="1060641105" sldId="444"/>
        </pc:sldMkLst>
        <pc:spChg chg="mod">
          <ac:chgData name="Nguyen Bui Trong Tin" userId="e8b171ad-d98b-49d5-bbe6-f86bd94206fe" providerId="ADAL" clId="{3B2AA5FE-B6A3-44FF-8BD6-F7D9102A9E1F}" dt="2021-06-26T18:55:23.698" v="1134" actId="14100"/>
          <ac:spMkLst>
            <pc:docMk/>
            <pc:sldMk cId="1060641105" sldId="444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8:55:20.044" v="1133" actId="21"/>
          <ac:picMkLst>
            <pc:docMk/>
            <pc:sldMk cId="1060641105" sldId="444"/>
            <ac:picMk id="2" creationId="{22470C01-4AC8-4207-9EAF-532B68FDA748}"/>
          </ac:picMkLst>
        </pc:picChg>
        <pc:picChg chg="add mod">
          <ac:chgData name="Nguyen Bui Trong Tin" userId="e8b171ad-d98b-49d5-bbe6-f86bd94206fe" providerId="ADAL" clId="{3B2AA5FE-B6A3-44FF-8BD6-F7D9102A9E1F}" dt="2021-06-26T18:55:27.662" v="1136" actId="1076"/>
          <ac:picMkLst>
            <pc:docMk/>
            <pc:sldMk cId="1060641105" sldId="444"/>
            <ac:picMk id="4" creationId="{22470C01-4AC8-4207-9EAF-532B68FDA748}"/>
          </ac:picMkLst>
        </pc:picChg>
        <pc:picChg chg="add del mod">
          <ac:chgData name="Nguyen Bui Trong Tin" userId="e8b171ad-d98b-49d5-bbe6-f86bd94206fe" providerId="ADAL" clId="{3B2AA5FE-B6A3-44FF-8BD6-F7D9102A9E1F}" dt="2021-06-27T04:46:07.841" v="6045" actId="478"/>
          <ac:picMkLst>
            <pc:docMk/>
            <pc:sldMk cId="1060641105" sldId="444"/>
            <ac:picMk id="5" creationId="{DCFBAEF7-8CE9-4C31-BD9A-2BA21F92ED3E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47:45.526" v="6088" actId="114"/>
        <pc:sldMkLst>
          <pc:docMk/>
          <pc:sldMk cId="4193179599" sldId="445"/>
        </pc:sldMkLst>
        <pc:spChg chg="mod">
          <ac:chgData name="Nguyen Bui Trong Tin" userId="e8b171ad-d98b-49d5-bbe6-f86bd94206fe" providerId="ADAL" clId="{3B2AA5FE-B6A3-44FF-8BD6-F7D9102A9E1F}" dt="2021-06-27T04:47:45.526" v="6088" actId="114"/>
          <ac:spMkLst>
            <pc:docMk/>
            <pc:sldMk cId="4193179599" sldId="44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4:25:33.687" v="5977" actId="1076"/>
          <ac:picMkLst>
            <pc:docMk/>
            <pc:sldMk cId="4193179599" sldId="445"/>
            <ac:picMk id="2" creationId="{E62FDB16-9DDA-4D55-8915-A4A9F6E1AB93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6T18:55:58.851" v="1144" actId="1076"/>
        <pc:sldMkLst>
          <pc:docMk/>
          <pc:sldMk cId="1006827686" sldId="446"/>
        </pc:sldMkLst>
        <pc:spChg chg="mod">
          <ac:chgData name="Nguyen Bui Trong Tin" userId="e8b171ad-d98b-49d5-bbe6-f86bd94206fe" providerId="ADAL" clId="{3B2AA5FE-B6A3-44FF-8BD6-F7D9102A9E1F}" dt="2021-06-26T18:55:51.748" v="1142" actId="14100"/>
          <ac:spMkLst>
            <pc:docMk/>
            <pc:sldMk cId="1006827686" sldId="44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5:49.387" v="1141" actId="1076"/>
          <ac:picMkLst>
            <pc:docMk/>
            <pc:sldMk cId="1006827686" sldId="446"/>
            <ac:picMk id="2" creationId="{ED275B99-2ABE-4694-B4C0-0FA2710A572E}"/>
          </ac:picMkLst>
        </pc:picChg>
        <pc:picChg chg="add mod">
          <ac:chgData name="Nguyen Bui Trong Tin" userId="e8b171ad-d98b-49d5-bbe6-f86bd94206fe" providerId="ADAL" clId="{3B2AA5FE-B6A3-44FF-8BD6-F7D9102A9E1F}" dt="2021-06-26T18:55:58.851" v="1144" actId="1076"/>
          <ac:picMkLst>
            <pc:docMk/>
            <pc:sldMk cId="1006827686" sldId="446"/>
            <ac:picMk id="4" creationId="{6206541A-0005-40F8-BE3B-43C7C30C57B4}"/>
          </ac:picMkLst>
        </pc:picChg>
      </pc:sldChg>
      <pc:sldChg chg="addSp modSp add mod ord">
        <pc:chgData name="Nguyen Bui Trong Tin" userId="e8b171ad-d98b-49d5-bbe6-f86bd94206fe" providerId="ADAL" clId="{3B2AA5FE-B6A3-44FF-8BD6-F7D9102A9E1F}" dt="2021-06-27T04:17:54.124" v="5968" actId="20577"/>
        <pc:sldMkLst>
          <pc:docMk/>
          <pc:sldMk cId="3649754977" sldId="447"/>
        </pc:sldMkLst>
        <pc:spChg chg="mod">
          <ac:chgData name="Nguyen Bui Trong Tin" userId="e8b171ad-d98b-49d5-bbe6-f86bd94206fe" providerId="ADAL" clId="{3B2AA5FE-B6A3-44FF-8BD6-F7D9102A9E1F}" dt="2021-06-27T04:17:54.124" v="5968" actId="20577"/>
          <ac:spMkLst>
            <pc:docMk/>
            <pc:sldMk cId="3649754977" sldId="44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5:00.760" v="1126" actId="1076"/>
          <ac:picMkLst>
            <pc:docMk/>
            <pc:sldMk cId="3649754977" sldId="447"/>
            <ac:picMk id="2" creationId="{6EA4F0ED-5148-4B9C-B853-129223904BEA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48:12.536" v="6091" actId="20577"/>
        <pc:sldMkLst>
          <pc:docMk/>
          <pc:sldMk cId="3330708108" sldId="448"/>
        </pc:sldMkLst>
        <pc:spChg chg="mod">
          <ac:chgData name="Nguyen Bui Trong Tin" userId="e8b171ad-d98b-49d5-bbe6-f86bd94206fe" providerId="ADAL" clId="{3B2AA5FE-B6A3-44FF-8BD6-F7D9102A9E1F}" dt="2021-06-27T04:48:12.536" v="6091" actId="20577"/>
          <ac:spMkLst>
            <pc:docMk/>
            <pc:sldMk cId="3330708108" sldId="44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6:10.832" v="1147" actId="1076"/>
          <ac:picMkLst>
            <pc:docMk/>
            <pc:sldMk cId="3330708108" sldId="448"/>
            <ac:picMk id="2" creationId="{FE5A6BE9-50ED-496E-94EF-58D51CAB8826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59:40.927" v="1194" actId="47"/>
        <pc:sldMkLst>
          <pc:docMk/>
          <pc:sldMk cId="4272512505" sldId="449"/>
        </pc:sldMkLst>
        <pc:picChg chg="add mod">
          <ac:chgData name="Nguyen Bui Trong Tin" userId="e8b171ad-d98b-49d5-bbe6-f86bd94206fe" providerId="ADAL" clId="{3B2AA5FE-B6A3-44FF-8BD6-F7D9102A9E1F}" dt="2021-06-26T18:58:21.111" v="1176" actId="14100"/>
          <ac:picMkLst>
            <pc:docMk/>
            <pc:sldMk cId="4272512505" sldId="449"/>
            <ac:picMk id="2" creationId="{27C88573-5515-4536-9099-ED6105041797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59:40.927" v="1194" actId="47"/>
        <pc:sldMkLst>
          <pc:docMk/>
          <pc:sldMk cId="936779215" sldId="450"/>
        </pc:sldMkLst>
        <pc:picChg chg="add mod">
          <ac:chgData name="Nguyen Bui Trong Tin" userId="e8b171ad-d98b-49d5-bbe6-f86bd94206fe" providerId="ADAL" clId="{3B2AA5FE-B6A3-44FF-8BD6-F7D9102A9E1F}" dt="2021-06-26T18:58:28.747" v="1178" actId="1076"/>
          <ac:picMkLst>
            <pc:docMk/>
            <pc:sldMk cId="936779215" sldId="450"/>
            <ac:picMk id="2" creationId="{CA9EB94E-0F2B-4A5C-A941-49ABF05A70AF}"/>
          </ac:picMkLst>
        </pc:picChg>
      </pc:sldChg>
      <pc:sldChg chg="addSp delSp modSp add del mod">
        <pc:chgData name="Nguyen Bui Trong Tin" userId="e8b171ad-d98b-49d5-bbe6-f86bd94206fe" providerId="ADAL" clId="{3B2AA5FE-B6A3-44FF-8BD6-F7D9102A9E1F}" dt="2021-06-26T18:59:40.927" v="1194" actId="47"/>
        <pc:sldMkLst>
          <pc:docMk/>
          <pc:sldMk cId="517692480" sldId="451"/>
        </pc:sldMkLst>
        <pc:spChg chg="del">
          <ac:chgData name="Nguyen Bui Trong Tin" userId="e8b171ad-d98b-49d5-bbe6-f86bd94206fe" providerId="ADAL" clId="{3B2AA5FE-B6A3-44FF-8BD6-F7D9102A9E1F}" dt="2021-06-26T18:58:45.980" v="1181" actId="478"/>
          <ac:spMkLst>
            <pc:docMk/>
            <pc:sldMk cId="517692480" sldId="451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B2AA5FE-B6A3-44FF-8BD6-F7D9102A9E1F}" dt="2021-06-26T18:58:45.980" v="1181" actId="478"/>
          <ac:spMkLst>
            <pc:docMk/>
            <pc:sldMk cId="517692480" sldId="451"/>
            <ac:spMk id="5" creationId="{666CAC89-0A11-4E28-86FC-474C1896C0DF}"/>
          </ac:spMkLst>
        </pc:spChg>
        <pc:picChg chg="add del mod">
          <ac:chgData name="Nguyen Bui Trong Tin" userId="e8b171ad-d98b-49d5-bbe6-f86bd94206fe" providerId="ADAL" clId="{3B2AA5FE-B6A3-44FF-8BD6-F7D9102A9E1F}" dt="2021-06-26T18:58:57.209" v="1185" actId="478"/>
          <ac:picMkLst>
            <pc:docMk/>
            <pc:sldMk cId="517692480" sldId="451"/>
            <ac:picMk id="2" creationId="{6A9C0DF8-7C8C-41E8-A6AF-CFF23FD40C52}"/>
          </ac:picMkLst>
        </pc:picChg>
        <pc:picChg chg="add del mod">
          <ac:chgData name="Nguyen Bui Trong Tin" userId="e8b171ad-d98b-49d5-bbe6-f86bd94206fe" providerId="ADAL" clId="{3B2AA5FE-B6A3-44FF-8BD6-F7D9102A9E1F}" dt="2021-06-26T18:58:56.413" v="1184" actId="478"/>
          <ac:picMkLst>
            <pc:docMk/>
            <pc:sldMk cId="517692480" sldId="451"/>
            <ac:picMk id="6" creationId="{1DA23F79-1215-4E14-835A-83364BF7A71F}"/>
          </ac:picMkLst>
        </pc:picChg>
        <pc:picChg chg="add mod">
          <ac:chgData name="Nguyen Bui Trong Tin" userId="e8b171ad-d98b-49d5-bbe6-f86bd94206fe" providerId="ADAL" clId="{3B2AA5FE-B6A3-44FF-8BD6-F7D9102A9E1F}" dt="2021-06-26T18:59:06.175" v="1187" actId="1076"/>
          <ac:picMkLst>
            <pc:docMk/>
            <pc:sldMk cId="517692480" sldId="451"/>
            <ac:picMk id="7" creationId="{6A6E1CB0-0B01-4EAD-8F29-8CA5BBC1903F}"/>
          </ac:picMkLst>
        </pc:picChg>
      </pc:sldChg>
      <pc:sldChg chg="addSp delSp modSp add mod ord modNotesTx">
        <pc:chgData name="Nguyen Bui Trong Tin" userId="e8b171ad-d98b-49d5-bbe6-f86bd94206fe" providerId="ADAL" clId="{3B2AA5FE-B6A3-44FF-8BD6-F7D9102A9E1F}" dt="2021-06-27T04:51:05.286" v="6283" actId="20577"/>
        <pc:sldMkLst>
          <pc:docMk/>
          <pc:sldMk cId="3155034873" sldId="452"/>
        </pc:sldMkLst>
        <pc:picChg chg="add del mod">
          <ac:chgData name="Nguyen Bui Trong Tin" userId="e8b171ad-d98b-49d5-bbe6-f86bd94206fe" providerId="ADAL" clId="{3B2AA5FE-B6A3-44FF-8BD6-F7D9102A9E1F}" dt="2021-06-26T19:00:13.870" v="1205" actId="478"/>
          <ac:picMkLst>
            <pc:docMk/>
            <pc:sldMk cId="3155034873" sldId="452"/>
            <ac:picMk id="2" creationId="{5DD2AFD8-9689-47F1-8C56-47901C3DAF89}"/>
          </ac:picMkLst>
        </pc:picChg>
        <pc:picChg chg="add del mod">
          <ac:chgData name="Nguyen Bui Trong Tin" userId="e8b171ad-d98b-49d5-bbe6-f86bd94206fe" providerId="ADAL" clId="{3B2AA5FE-B6A3-44FF-8BD6-F7D9102A9E1F}" dt="2021-06-26T19:00:22.545" v="1208" actId="478"/>
          <ac:picMkLst>
            <pc:docMk/>
            <pc:sldMk cId="3155034873" sldId="452"/>
            <ac:picMk id="4" creationId="{23F3F581-79FA-4ABF-B492-84F074F3B69B}"/>
          </ac:picMkLst>
        </pc:picChg>
        <pc:picChg chg="add mod">
          <ac:chgData name="Nguyen Bui Trong Tin" userId="e8b171ad-d98b-49d5-bbe6-f86bd94206fe" providerId="ADAL" clId="{3B2AA5FE-B6A3-44FF-8BD6-F7D9102A9E1F}" dt="2021-06-26T19:00:31.211" v="1210" actId="1076"/>
          <ac:picMkLst>
            <pc:docMk/>
            <pc:sldMk cId="3155034873" sldId="452"/>
            <ac:picMk id="5" creationId="{941F3E91-3918-4FDD-9AAB-B41761FEDCE8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59:40.927" v="1194" actId="47"/>
        <pc:sldMkLst>
          <pc:docMk/>
          <pc:sldMk cId="163465284" sldId="453"/>
        </pc:sldMkLst>
        <pc:picChg chg="add mod">
          <ac:chgData name="Nguyen Bui Trong Tin" userId="e8b171ad-d98b-49d5-bbe6-f86bd94206fe" providerId="ADAL" clId="{3B2AA5FE-B6A3-44FF-8BD6-F7D9102A9E1F}" dt="2021-06-26T18:59:18.713" v="1191" actId="14100"/>
          <ac:picMkLst>
            <pc:docMk/>
            <pc:sldMk cId="163465284" sldId="453"/>
            <ac:picMk id="2" creationId="{02FF824A-7CF1-4E34-8DCF-FFDF677DDA25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56:28.900" v="6301" actId="20577"/>
        <pc:sldMkLst>
          <pc:docMk/>
          <pc:sldMk cId="1671288076" sldId="453"/>
        </pc:sldMkLst>
        <pc:spChg chg="mod">
          <ac:chgData name="Nguyen Bui Trong Tin" userId="e8b171ad-d98b-49d5-bbe6-f86bd94206fe" providerId="ADAL" clId="{3B2AA5FE-B6A3-44FF-8BD6-F7D9102A9E1F}" dt="2021-06-27T04:56:28.900" v="6301" actId="20577"/>
          <ac:spMkLst>
            <pc:docMk/>
            <pc:sldMk cId="1671288076" sldId="45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9:02:12.216" v="1238" actId="14100"/>
          <ac:picMkLst>
            <pc:docMk/>
            <pc:sldMk cId="1671288076" sldId="453"/>
            <ac:picMk id="2" creationId="{CD3ED5C2-5F0F-4FD0-9E4E-3686F7D7FB61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5:04:43.273" v="6319" actId="20577"/>
        <pc:sldMkLst>
          <pc:docMk/>
          <pc:sldMk cId="4117373650" sldId="454"/>
        </pc:sldMkLst>
        <pc:spChg chg="mod">
          <ac:chgData name="Nguyen Bui Trong Tin" userId="e8b171ad-d98b-49d5-bbe6-f86bd94206fe" providerId="ADAL" clId="{3B2AA5FE-B6A3-44FF-8BD6-F7D9102A9E1F}" dt="2021-06-27T05:04:43.273" v="6319" actId="20577"/>
          <ac:spMkLst>
            <pc:docMk/>
            <pc:sldMk cId="4117373650" sldId="45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9:03:01.385" v="1250" actId="14100"/>
          <ac:picMkLst>
            <pc:docMk/>
            <pc:sldMk cId="4117373650" sldId="454"/>
            <ac:picMk id="2" creationId="{AE39F24A-3E9B-4538-BDE8-90261A4B6B26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5:08:40.742" v="6327" actId="20577"/>
        <pc:sldMkLst>
          <pc:docMk/>
          <pc:sldMk cId="1624020390" sldId="455"/>
        </pc:sldMkLst>
        <pc:picChg chg="add del mod">
          <ac:chgData name="Nguyen Bui Trong Tin" userId="e8b171ad-d98b-49d5-bbe6-f86bd94206fe" providerId="ADAL" clId="{3B2AA5FE-B6A3-44FF-8BD6-F7D9102A9E1F}" dt="2021-06-26T19:03:39.314" v="1254" actId="478"/>
          <ac:picMkLst>
            <pc:docMk/>
            <pc:sldMk cId="1624020390" sldId="455"/>
            <ac:picMk id="2" creationId="{8852578F-A270-4C01-AF89-E69ECC36AA74}"/>
          </ac:picMkLst>
        </pc:picChg>
        <pc:picChg chg="add mod">
          <ac:chgData name="Nguyen Bui Trong Tin" userId="e8b171ad-d98b-49d5-bbe6-f86bd94206fe" providerId="ADAL" clId="{3B2AA5FE-B6A3-44FF-8BD6-F7D9102A9E1F}" dt="2021-06-26T19:03:52.418" v="1258" actId="14100"/>
          <ac:picMkLst>
            <pc:docMk/>
            <pc:sldMk cId="1624020390" sldId="455"/>
            <ac:picMk id="4" creationId="{6A6B3180-C7FD-4D48-9D0C-4E3E28DC0D03}"/>
          </ac:picMkLst>
        </pc:picChg>
      </pc:sldChg>
      <pc:sldChg chg="addSp modSp add mod ord">
        <pc:chgData name="Nguyen Bui Trong Tin" userId="e8b171ad-d98b-49d5-bbe6-f86bd94206fe" providerId="ADAL" clId="{3B2AA5FE-B6A3-44FF-8BD6-F7D9102A9E1F}" dt="2021-06-27T04:50:24.869" v="6280" actId="20577"/>
        <pc:sldMkLst>
          <pc:docMk/>
          <pc:sldMk cId="436819471" sldId="456"/>
        </pc:sldMkLst>
        <pc:spChg chg="mod">
          <ac:chgData name="Nguyen Bui Trong Tin" userId="e8b171ad-d98b-49d5-bbe6-f86bd94206fe" providerId="ADAL" clId="{3B2AA5FE-B6A3-44FF-8BD6-F7D9102A9E1F}" dt="2021-06-27T04:50:24.869" v="6280" actId="20577"/>
          <ac:spMkLst>
            <pc:docMk/>
            <pc:sldMk cId="436819471" sldId="4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9:58.650" v="1200" actId="1076"/>
          <ac:picMkLst>
            <pc:docMk/>
            <pc:sldMk cId="436819471" sldId="456"/>
            <ac:picMk id="2" creationId="{D588EBF6-9D6E-48F8-86B1-B7700D2A8BB7}"/>
          </ac:picMkLst>
        </pc:picChg>
      </pc:sldChg>
      <pc:sldChg chg="delSp add del mod">
        <pc:chgData name="Nguyen Bui Trong Tin" userId="e8b171ad-d98b-49d5-bbe6-f86bd94206fe" providerId="ADAL" clId="{3B2AA5FE-B6A3-44FF-8BD6-F7D9102A9E1F}" dt="2021-06-27T04:11:00.086" v="5943" actId="47"/>
        <pc:sldMkLst>
          <pc:docMk/>
          <pc:sldMk cId="2382730727" sldId="457"/>
        </pc:sldMkLst>
        <pc:picChg chg="del">
          <ac:chgData name="Nguyen Bui Trong Tin" userId="e8b171ad-d98b-49d5-bbe6-f86bd94206fe" providerId="ADAL" clId="{3B2AA5FE-B6A3-44FF-8BD6-F7D9102A9E1F}" dt="2021-06-27T04:10:58.462" v="5942" actId="21"/>
          <ac:picMkLst>
            <pc:docMk/>
            <pc:sldMk cId="2382730727" sldId="457"/>
            <ac:picMk id="2" creationId="{F06D90EB-917C-44E7-A91C-41A51CDCBADD}"/>
          </ac:picMkLst>
        </pc:picChg>
      </pc:sldChg>
    </pc:docChg>
  </pc:docChgLst>
  <pc:docChgLst>
    <pc:chgData name="Nguyen Bui Trong Tin" userId="e8b171ad-d98b-49d5-bbe6-f86bd94206fe" providerId="ADAL" clId="{FE154A06-6201-465B-871E-D1F4B682C521}"/>
    <pc:docChg chg="undo custSel addSld delSld modSld">
      <pc:chgData name="Nguyen Bui Trong Tin" userId="e8b171ad-d98b-49d5-bbe6-f86bd94206fe" providerId="ADAL" clId="{FE154A06-6201-465B-871E-D1F4B682C521}" dt="2021-05-28T11:15:57.769" v="401" actId="20577"/>
      <pc:docMkLst>
        <pc:docMk/>
      </pc:docMkLst>
      <pc:sldChg chg="modNotesTx">
        <pc:chgData name="Nguyen Bui Trong Tin" userId="e8b171ad-d98b-49d5-bbe6-f86bd94206fe" providerId="ADAL" clId="{FE154A06-6201-465B-871E-D1F4B682C521}" dt="2021-05-27T16:55:18.864" v="22" actId="20577"/>
        <pc:sldMkLst>
          <pc:docMk/>
          <pc:sldMk cId="1495374394" sldId="256"/>
        </pc:sldMkLst>
      </pc:sldChg>
      <pc:sldChg chg="modNotesTx">
        <pc:chgData name="Nguyen Bui Trong Tin" userId="e8b171ad-d98b-49d5-bbe6-f86bd94206fe" providerId="ADAL" clId="{FE154A06-6201-465B-871E-D1F4B682C521}" dt="2021-05-27T16:55:22.583" v="23"/>
        <pc:sldMkLst>
          <pc:docMk/>
          <pc:sldMk cId="2876239378" sldId="257"/>
        </pc:sldMkLst>
      </pc:sldChg>
      <pc:sldChg chg="modNotesTx">
        <pc:chgData name="Nguyen Bui Trong Tin" userId="e8b171ad-d98b-49d5-bbe6-f86bd94206fe" providerId="ADAL" clId="{FE154A06-6201-465B-871E-D1F4B682C521}" dt="2021-05-27T16:55:24.683" v="24"/>
        <pc:sldMkLst>
          <pc:docMk/>
          <pc:sldMk cId="1385030760" sldId="258"/>
        </pc:sldMkLst>
      </pc:sldChg>
      <pc:sldChg chg="modNotesTx">
        <pc:chgData name="Nguyen Bui Trong Tin" userId="e8b171ad-d98b-49d5-bbe6-f86bd94206fe" providerId="ADAL" clId="{FE154A06-6201-465B-871E-D1F4B682C521}" dt="2021-05-27T16:55:26.753" v="25"/>
        <pc:sldMkLst>
          <pc:docMk/>
          <pc:sldMk cId="1502579555" sldId="259"/>
        </pc:sldMkLst>
      </pc:sldChg>
      <pc:sldChg chg="modNotesTx">
        <pc:chgData name="Nguyen Bui Trong Tin" userId="e8b171ad-d98b-49d5-bbe6-f86bd94206fe" providerId="ADAL" clId="{FE154A06-6201-465B-871E-D1F4B682C521}" dt="2021-05-27T16:55:28.533" v="26"/>
        <pc:sldMkLst>
          <pc:docMk/>
          <pc:sldMk cId="4237374391" sldId="260"/>
        </pc:sldMkLst>
      </pc:sldChg>
      <pc:sldChg chg="modNotesTx">
        <pc:chgData name="Nguyen Bui Trong Tin" userId="e8b171ad-d98b-49d5-bbe6-f86bd94206fe" providerId="ADAL" clId="{FE154A06-6201-465B-871E-D1F4B682C521}" dt="2021-05-27T16:55:31.283" v="27"/>
        <pc:sldMkLst>
          <pc:docMk/>
          <pc:sldMk cId="2542749168" sldId="261"/>
        </pc:sldMkLst>
      </pc:sldChg>
      <pc:sldChg chg="modNotesTx">
        <pc:chgData name="Nguyen Bui Trong Tin" userId="e8b171ad-d98b-49d5-bbe6-f86bd94206fe" providerId="ADAL" clId="{FE154A06-6201-465B-871E-D1F4B682C521}" dt="2021-05-27T16:55:52.023" v="44"/>
        <pc:sldMkLst>
          <pc:docMk/>
          <pc:sldMk cId="2693561707" sldId="262"/>
        </pc:sldMkLst>
      </pc:sldChg>
      <pc:sldChg chg="modNotesTx">
        <pc:chgData name="Nguyen Bui Trong Tin" userId="e8b171ad-d98b-49d5-bbe6-f86bd94206fe" providerId="ADAL" clId="{FE154A06-6201-465B-871E-D1F4B682C521}" dt="2021-05-27T16:55:46.393" v="43" actId="113"/>
        <pc:sldMkLst>
          <pc:docMk/>
          <pc:sldMk cId="919847834" sldId="263"/>
        </pc:sldMkLst>
      </pc:sldChg>
      <pc:sldChg chg="addSp delSp modSp mod modNotesTx">
        <pc:chgData name="Nguyen Bui Trong Tin" userId="e8b171ad-d98b-49d5-bbe6-f86bd94206fe" providerId="ADAL" clId="{FE154A06-6201-465B-871E-D1F4B682C521}" dt="2021-05-28T11:04:10.937" v="257" actId="1076"/>
        <pc:sldMkLst>
          <pc:docMk/>
          <pc:sldMk cId="416175474" sldId="264"/>
        </pc:sldMkLst>
        <pc:spChg chg="mod">
          <ac:chgData name="Nguyen Bui Trong Tin" userId="e8b171ad-d98b-49d5-bbe6-f86bd94206fe" providerId="ADAL" clId="{FE154A06-6201-465B-871E-D1F4B682C521}" dt="2021-05-28T11:03:45.439" v="251" actId="20577"/>
          <ac:spMkLst>
            <pc:docMk/>
            <pc:sldMk cId="416175474" sldId="264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FE154A06-6201-465B-871E-D1F4B682C521}" dt="2021-05-27T16:56:19.443" v="55"/>
          <ac:spMkLst>
            <pc:docMk/>
            <pc:sldMk cId="416175474" sldId="264"/>
            <ac:spMk id="4" creationId="{AF1A0259-1D89-4DC9-8E40-1D5383FDAECC}"/>
          </ac:spMkLst>
        </pc:spChg>
        <pc:picChg chg="add del mod">
          <ac:chgData name="Nguyen Bui Trong Tin" userId="e8b171ad-d98b-49d5-bbe6-f86bd94206fe" providerId="ADAL" clId="{FE154A06-6201-465B-871E-D1F4B682C521}" dt="2021-05-28T11:04:04.749" v="255" actId="478"/>
          <ac:picMkLst>
            <pc:docMk/>
            <pc:sldMk cId="416175474" sldId="264"/>
            <ac:picMk id="2" creationId="{56930C24-7290-43B2-80F7-5B51C2382184}"/>
          </ac:picMkLst>
        </pc:picChg>
        <pc:picChg chg="add mod">
          <ac:chgData name="Nguyen Bui Trong Tin" userId="e8b171ad-d98b-49d5-bbe6-f86bd94206fe" providerId="ADAL" clId="{FE154A06-6201-465B-871E-D1F4B682C521}" dt="2021-05-28T11:04:10.937" v="257" actId="1076"/>
          <ac:picMkLst>
            <pc:docMk/>
            <pc:sldMk cId="416175474" sldId="264"/>
            <ac:picMk id="4" creationId="{80BAA1A8-A717-4023-9B4E-862CA385B6B7}"/>
          </ac:picMkLst>
        </pc:picChg>
        <pc:picChg chg="add mod">
          <ac:chgData name="Nguyen Bui Trong Tin" userId="e8b171ad-d98b-49d5-bbe6-f86bd94206fe" providerId="ADAL" clId="{FE154A06-6201-465B-871E-D1F4B682C521}" dt="2021-05-27T17:18:23.163" v="204" actId="1076"/>
          <ac:picMkLst>
            <pc:docMk/>
            <pc:sldMk cId="416175474" sldId="264"/>
            <ac:picMk id="5" creationId="{5EBBE53E-651A-47EC-A4C9-417039D2AD2B}"/>
          </ac:picMkLst>
        </pc:picChg>
      </pc:sldChg>
      <pc:sldChg chg="del">
        <pc:chgData name="Nguyen Bui Trong Tin" userId="e8b171ad-d98b-49d5-bbe6-f86bd94206fe" providerId="ADAL" clId="{FE154A06-6201-465B-871E-D1F4B682C521}" dt="2021-05-27T17:02:23.402" v="108" actId="47"/>
        <pc:sldMkLst>
          <pc:docMk/>
          <pc:sldMk cId="349773366" sldId="265"/>
        </pc:sldMkLst>
      </pc:sldChg>
      <pc:sldChg chg="addSp delSp modSp mod modNotesTx">
        <pc:chgData name="Nguyen Bui Trong Tin" userId="e8b171ad-d98b-49d5-bbe6-f86bd94206fe" providerId="ADAL" clId="{FE154A06-6201-465B-871E-D1F4B682C521}" dt="2021-05-28T11:14:04.380" v="357" actId="20577"/>
        <pc:sldMkLst>
          <pc:docMk/>
          <pc:sldMk cId="3186130772" sldId="266"/>
        </pc:sldMkLst>
        <pc:spChg chg="mod">
          <ac:chgData name="Nguyen Bui Trong Tin" userId="e8b171ad-d98b-49d5-bbe6-f86bd94206fe" providerId="ADAL" clId="{FE154A06-6201-465B-871E-D1F4B682C521}" dt="2021-05-28T11:14:04.380" v="357" actId="20577"/>
          <ac:spMkLst>
            <pc:docMk/>
            <pc:sldMk cId="3186130772" sldId="26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FE154A06-6201-465B-871E-D1F4B682C521}" dt="2021-05-27T17:13:02.712" v="165" actId="478"/>
          <ac:picMkLst>
            <pc:docMk/>
            <pc:sldMk cId="3186130772" sldId="266"/>
            <ac:picMk id="2" creationId="{A8D9268D-79C4-4258-9F00-5F7A629E0EDC}"/>
          </ac:picMkLst>
        </pc:picChg>
        <pc:picChg chg="add mod">
          <ac:chgData name="Nguyen Bui Trong Tin" userId="e8b171ad-d98b-49d5-bbe6-f86bd94206fe" providerId="ADAL" clId="{FE154A06-6201-465B-871E-D1F4B682C521}" dt="2021-05-27T17:13:45.753" v="169" actId="14100"/>
          <ac:picMkLst>
            <pc:docMk/>
            <pc:sldMk cId="3186130772" sldId="266"/>
            <ac:picMk id="4" creationId="{0FFF990F-D300-4976-906B-CE9288C87F76}"/>
          </ac:picMkLst>
        </pc:picChg>
      </pc:sldChg>
      <pc:sldChg chg="addSp modSp mod modNotesTx">
        <pc:chgData name="Nguyen Bui Trong Tin" userId="e8b171ad-d98b-49d5-bbe6-f86bd94206fe" providerId="ADAL" clId="{FE154A06-6201-465B-871E-D1F4B682C521}" dt="2021-05-28T11:15:33.293" v="394" actId="20577"/>
        <pc:sldMkLst>
          <pc:docMk/>
          <pc:sldMk cId="1726459742" sldId="267"/>
        </pc:sldMkLst>
        <pc:spChg chg="mod">
          <ac:chgData name="Nguyen Bui Trong Tin" userId="e8b171ad-d98b-49d5-bbe6-f86bd94206fe" providerId="ADAL" clId="{FE154A06-6201-465B-871E-D1F4B682C521}" dt="2021-05-28T11:15:33.293" v="394" actId="20577"/>
          <ac:spMkLst>
            <pc:docMk/>
            <pc:sldMk cId="1726459742" sldId="26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08.147" v="196" actId="14100"/>
          <ac:picMkLst>
            <pc:docMk/>
            <pc:sldMk cId="1726459742" sldId="267"/>
            <ac:picMk id="2" creationId="{D0F56FAB-9918-4A00-A22B-753A6FDD8E7C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5:03.516" v="258" actId="20577"/>
        <pc:sldMkLst>
          <pc:docMk/>
          <pc:sldMk cId="3165844236" sldId="269"/>
        </pc:sldMkLst>
        <pc:spChg chg="mod">
          <ac:chgData name="Nguyen Bui Trong Tin" userId="e8b171ad-d98b-49d5-bbe6-f86bd94206fe" providerId="ADAL" clId="{FE154A06-6201-465B-871E-D1F4B682C521}" dt="2021-05-28T11:05:03.516" v="258" actId="20577"/>
          <ac:spMkLst>
            <pc:docMk/>
            <pc:sldMk cId="3165844236" sldId="2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6:57:32.463" v="66" actId="14100"/>
          <ac:picMkLst>
            <pc:docMk/>
            <pc:sldMk cId="3165844236" sldId="269"/>
            <ac:picMk id="2" creationId="{01946D2D-A3EF-4392-9898-332A7AF5CD4D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5:31.025" v="260" actId="20577"/>
        <pc:sldMkLst>
          <pc:docMk/>
          <pc:sldMk cId="2181151413" sldId="270"/>
        </pc:sldMkLst>
        <pc:spChg chg="mod">
          <ac:chgData name="Nguyen Bui Trong Tin" userId="e8b171ad-d98b-49d5-bbe6-f86bd94206fe" providerId="ADAL" clId="{FE154A06-6201-465B-871E-D1F4B682C521}" dt="2021-05-28T11:05:31.025" v="260" actId="20577"/>
          <ac:spMkLst>
            <pc:docMk/>
            <pc:sldMk cId="2181151413" sldId="2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1:12.674" v="77" actId="1076"/>
          <ac:picMkLst>
            <pc:docMk/>
            <pc:sldMk cId="2181151413" sldId="270"/>
            <ac:picMk id="2" creationId="{748B296A-3E9E-46CB-B2E5-CCD8A315025F}"/>
          </ac:picMkLst>
        </pc:picChg>
      </pc:sldChg>
      <pc:sldChg chg="add del">
        <pc:chgData name="Nguyen Bui Trong Tin" userId="e8b171ad-d98b-49d5-bbe6-f86bd94206fe" providerId="ADAL" clId="{FE154A06-6201-465B-871E-D1F4B682C521}" dt="2021-05-27T17:00:19.972" v="67" actId="47"/>
        <pc:sldMkLst>
          <pc:docMk/>
          <pc:sldMk cId="1518202582" sldId="271"/>
        </pc:sldMkLst>
      </pc:sldChg>
      <pc:sldChg chg="add del">
        <pc:chgData name="Nguyen Bui Trong Tin" userId="e8b171ad-d98b-49d5-bbe6-f86bd94206fe" providerId="ADAL" clId="{FE154A06-6201-465B-871E-D1F4B682C521}" dt="2021-05-27T17:01:54.273" v="78" actId="47"/>
        <pc:sldMkLst>
          <pc:docMk/>
          <pc:sldMk cId="2945479781" sldId="271"/>
        </pc:sldMkLst>
      </pc:sldChg>
      <pc:sldChg chg="add del modNotesTx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020163532" sldId="272"/>
        </pc:sldMkLst>
      </pc:sldChg>
      <pc:sldChg chg="add del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585641569" sldId="273"/>
        </pc:sldMkLst>
      </pc:sldChg>
      <pc:sldChg chg="addSp modSp add mod modNotesTx">
        <pc:chgData name="Nguyen Bui Trong Tin" userId="e8b171ad-d98b-49d5-bbe6-f86bd94206fe" providerId="ADAL" clId="{FE154A06-6201-465B-871E-D1F4B682C521}" dt="2021-05-28T11:06:24.026" v="264" actId="20577"/>
        <pc:sldMkLst>
          <pc:docMk/>
          <pc:sldMk cId="1696446060" sldId="274"/>
        </pc:sldMkLst>
        <pc:spChg chg="mod">
          <ac:chgData name="Nguyen Bui Trong Tin" userId="e8b171ad-d98b-49d5-bbe6-f86bd94206fe" providerId="ADAL" clId="{FE154A06-6201-465B-871E-D1F4B682C521}" dt="2021-05-28T11:06:24.026" v="264" actId="20577"/>
          <ac:spMkLst>
            <pc:docMk/>
            <pc:sldMk cId="1696446060" sldId="2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5:45.177" v="261" actId="14100"/>
          <ac:picMkLst>
            <pc:docMk/>
            <pc:sldMk cId="1696446060" sldId="274"/>
            <ac:picMk id="2" creationId="{4CE0B476-C670-4559-9FE6-1A3D2D41B4B7}"/>
          </ac:picMkLst>
        </pc:picChg>
        <pc:picChg chg="add mod">
          <ac:chgData name="Nguyen Bui Trong Tin" userId="e8b171ad-d98b-49d5-bbe6-f86bd94206fe" providerId="ADAL" clId="{FE154A06-6201-465B-871E-D1F4B682C521}" dt="2021-05-28T11:05:50.761" v="263" actId="1076"/>
          <ac:picMkLst>
            <pc:docMk/>
            <pc:sldMk cId="1696446060" sldId="274"/>
            <ac:picMk id="4" creationId="{EE48FDF0-4E75-495F-8E5C-FFB500AAA7D5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6:53.269" v="271" actId="20577"/>
        <pc:sldMkLst>
          <pc:docMk/>
          <pc:sldMk cId="3710873343" sldId="275"/>
        </pc:sldMkLst>
        <pc:spChg chg="mod">
          <ac:chgData name="Nguyen Bui Trong Tin" userId="e8b171ad-d98b-49d5-bbe6-f86bd94206fe" providerId="ADAL" clId="{FE154A06-6201-465B-871E-D1F4B682C521}" dt="2021-05-28T11:06:53.269" v="271" actId="20577"/>
          <ac:spMkLst>
            <pc:docMk/>
            <pc:sldMk cId="3710873343" sldId="2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6:32.015" v="265" actId="14100"/>
          <ac:picMkLst>
            <pc:docMk/>
            <pc:sldMk cId="3710873343" sldId="275"/>
            <ac:picMk id="2" creationId="{2E69D1F6-42D0-496A-B133-500913DB6853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7:17.952" v="278" actId="20577"/>
        <pc:sldMkLst>
          <pc:docMk/>
          <pc:sldMk cId="1596506335" sldId="276"/>
        </pc:sldMkLst>
        <pc:spChg chg="mod">
          <ac:chgData name="Nguyen Bui Trong Tin" userId="e8b171ad-d98b-49d5-bbe6-f86bd94206fe" providerId="ADAL" clId="{FE154A06-6201-465B-871E-D1F4B682C521}" dt="2021-05-28T11:07:17.952" v="278" actId="20577"/>
          <ac:spMkLst>
            <pc:docMk/>
            <pc:sldMk cId="1596506335" sldId="2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6:34.828" v="126" actId="14100"/>
          <ac:picMkLst>
            <pc:docMk/>
            <pc:sldMk cId="1596506335" sldId="276"/>
            <ac:picMk id="2" creationId="{C806E8C0-9A31-4DBA-BA8B-E659291EC059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8:14.416" v="286" actId="1076"/>
        <pc:sldMkLst>
          <pc:docMk/>
          <pc:sldMk cId="3747531659" sldId="277"/>
        </pc:sldMkLst>
        <pc:spChg chg="mod">
          <ac:chgData name="Nguyen Bui Trong Tin" userId="e8b171ad-d98b-49d5-bbe6-f86bd94206fe" providerId="ADAL" clId="{FE154A06-6201-465B-871E-D1F4B682C521}" dt="2021-05-28T11:07:37.614" v="284" actId="20577"/>
          <ac:spMkLst>
            <pc:docMk/>
            <pc:sldMk cId="3747531659" sldId="2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8:48.983" v="132" actId="14100"/>
          <ac:picMkLst>
            <pc:docMk/>
            <pc:sldMk cId="3747531659" sldId="277"/>
            <ac:picMk id="2" creationId="{943BD674-9965-42D9-8235-8DC04C20364D}"/>
          </ac:picMkLst>
        </pc:picChg>
        <pc:picChg chg="add mod">
          <ac:chgData name="Nguyen Bui Trong Tin" userId="e8b171ad-d98b-49d5-bbe6-f86bd94206fe" providerId="ADAL" clId="{FE154A06-6201-465B-871E-D1F4B682C521}" dt="2021-05-28T11:08:14.416" v="286" actId="1076"/>
          <ac:picMkLst>
            <pc:docMk/>
            <pc:sldMk cId="3747531659" sldId="277"/>
            <ac:picMk id="4" creationId="{C2DFD8F2-2906-4886-8F16-555F162E4516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9:22.675" v="307" actId="20577"/>
        <pc:sldMkLst>
          <pc:docMk/>
          <pc:sldMk cId="3151430480" sldId="278"/>
        </pc:sldMkLst>
        <pc:spChg chg="mod">
          <ac:chgData name="Nguyen Bui Trong Tin" userId="e8b171ad-d98b-49d5-bbe6-f86bd94206fe" providerId="ADAL" clId="{FE154A06-6201-465B-871E-D1F4B682C521}" dt="2021-05-28T11:09:22.675" v="307" actId="20577"/>
          <ac:spMkLst>
            <pc:docMk/>
            <pc:sldMk cId="3151430480" sldId="2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35.362" v="154" actId="14100"/>
          <ac:picMkLst>
            <pc:docMk/>
            <pc:sldMk cId="3151430480" sldId="278"/>
            <ac:picMk id="2" creationId="{F057EA1A-349C-47FC-9A22-649217764519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13:48.293" v="351" actId="20577"/>
        <pc:sldMkLst>
          <pc:docMk/>
          <pc:sldMk cId="159977838" sldId="279"/>
        </pc:sldMkLst>
        <pc:spChg chg="mod">
          <ac:chgData name="Nguyen Bui Trong Tin" userId="e8b171ad-d98b-49d5-bbe6-f86bd94206fe" providerId="ADAL" clId="{FE154A06-6201-465B-871E-D1F4B682C521}" dt="2021-05-28T11:13:48.293" v="351" actId="20577"/>
          <ac:spMkLst>
            <pc:docMk/>
            <pc:sldMk cId="159977838" sldId="27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51.643" v="157" actId="14100"/>
          <ac:picMkLst>
            <pc:docMk/>
            <pc:sldMk cId="159977838" sldId="279"/>
            <ac:picMk id="2" creationId="{0F5F47E3-DF92-4E02-AA5A-74898889E3BE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4:52.648" v="385" actId="20577"/>
        <pc:sldMkLst>
          <pc:docMk/>
          <pc:sldMk cId="1441418876" sldId="280"/>
        </pc:sldMkLst>
        <pc:spChg chg="mod">
          <ac:chgData name="Nguyen Bui Trong Tin" userId="e8b171ad-d98b-49d5-bbe6-f86bd94206fe" providerId="ADAL" clId="{FE154A06-6201-465B-871E-D1F4B682C521}" dt="2021-05-28T11:14:52.648" v="385" actId="20577"/>
          <ac:spMkLst>
            <pc:docMk/>
            <pc:sldMk cId="1441418876" sldId="28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4:23.772" v="172" actId="14100"/>
          <ac:picMkLst>
            <pc:docMk/>
            <pc:sldMk cId="1441418876" sldId="280"/>
            <ac:picMk id="2" creationId="{39855584-F5A9-4E68-9178-003991336B20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5:57.769" v="401" actId="20577"/>
        <pc:sldMkLst>
          <pc:docMk/>
          <pc:sldMk cId="3024082734" sldId="281"/>
        </pc:sldMkLst>
        <pc:spChg chg="mod">
          <ac:chgData name="Nguyen Bui Trong Tin" userId="e8b171ad-d98b-49d5-bbe6-f86bd94206fe" providerId="ADAL" clId="{FE154A06-6201-465B-871E-D1F4B682C521}" dt="2021-05-28T11:15:57.769" v="401" actId="20577"/>
          <ac:spMkLst>
            <pc:docMk/>
            <pc:sldMk cId="3024082734" sldId="2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55.382" v="202" actId="1076"/>
          <ac:picMkLst>
            <pc:docMk/>
            <pc:sldMk cId="3024082734" sldId="281"/>
            <ac:picMk id="2" creationId="{1613481D-D003-41D3-A9F5-DFE9A7DE25DE}"/>
          </ac:picMkLst>
        </pc:picChg>
        <pc:picChg chg="add mod">
          <ac:chgData name="Nguyen Bui Trong Tin" userId="e8b171ad-d98b-49d5-bbe6-f86bd94206fe" providerId="ADAL" clId="{FE154A06-6201-465B-871E-D1F4B682C521}" dt="2021-05-27T17:17:05.972" v="203" actId="1076"/>
          <ac:picMkLst>
            <pc:docMk/>
            <pc:sldMk cId="3024082734" sldId="281"/>
            <ac:picMk id="4" creationId="{19E7826C-01F2-405B-B802-340A5EDD744A}"/>
          </ac:picMkLst>
        </pc:picChg>
      </pc:sldChg>
    </pc:docChg>
  </pc:docChgLst>
  <pc:docChgLst>
    <pc:chgData name="Nguyen Bui Trong Tin" userId="e8b171ad-d98b-49d5-bbe6-f86bd94206fe" providerId="ADAL" clId="{3906A2A9-A8F8-4D99-ACC4-844E63D3A214}"/>
    <pc:docChg chg="undo custSel addSld delSld modSld sldOrd">
      <pc:chgData name="Nguyen Bui Trong Tin" userId="e8b171ad-d98b-49d5-bbe6-f86bd94206fe" providerId="ADAL" clId="{3906A2A9-A8F8-4D99-ACC4-844E63D3A214}" dt="2021-07-15T08:44:44.458" v="4855" actId="20577"/>
      <pc:docMkLst>
        <pc:docMk/>
      </pc:docMkLst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588188774" sldId="272"/>
        </pc:sldMkLst>
      </pc:sldChg>
      <pc:sldChg chg="modSp mod ord">
        <pc:chgData name="Nguyen Bui Trong Tin" userId="e8b171ad-d98b-49d5-bbe6-f86bd94206fe" providerId="ADAL" clId="{3906A2A9-A8F8-4D99-ACC4-844E63D3A214}" dt="2021-07-11T16:37:43.278" v="269" actId="20577"/>
        <pc:sldMkLst>
          <pc:docMk/>
          <pc:sldMk cId="4144947056" sldId="275"/>
        </pc:sldMkLst>
        <pc:spChg chg="mod">
          <ac:chgData name="Nguyen Bui Trong Tin" userId="e8b171ad-d98b-49d5-bbe6-f86bd94206fe" providerId="ADAL" clId="{3906A2A9-A8F8-4D99-ACC4-844E63D3A214}" dt="2021-07-11T16:37:43.278" v="269" actId="20577"/>
          <ac:spMkLst>
            <pc:docMk/>
            <pc:sldMk cId="4144947056" sldId="275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24587157" sldId="276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593016740" sldId="277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917129790" sldId="278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914930831" sldId="279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806605024" sldId="280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340451437" sldId="281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105661200" sldId="282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730355721" sldId="283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467578797" sldId="284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827968217" sldId="285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269263425" sldId="286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475947029" sldId="307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300875455" sldId="311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824561802" sldId="312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553536912" sldId="313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211138788" sldId="314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31680338" sldId="316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536141257" sldId="317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133192714" sldId="318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83999653" sldId="321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359061074" sldId="322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133034968" sldId="323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823839645" sldId="324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317017667" sldId="325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952397921" sldId="327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943099957" sldId="335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545691484" sldId="336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878880225" sldId="339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302756738" sldId="340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283479063" sldId="343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816143755" sldId="344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796718697" sldId="345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046552766" sldId="347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70104782" sldId="348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71288003" sldId="349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35172920" sldId="355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976988775" sldId="356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852397559" sldId="357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581768586" sldId="358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554250294" sldId="359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1032594" sldId="360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337481391" sldId="361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874841179" sldId="363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775705398" sldId="364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022628919" sldId="365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295935211" sldId="366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706886686" sldId="368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28338379" sldId="369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5553290" sldId="370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186154010" sldId="374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778658204" sldId="375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558196538" sldId="376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578022994" sldId="377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932544504" sldId="378"/>
        </pc:sldMkLst>
      </pc:sldChg>
      <pc:sldChg chg="addSp modSp mod modNotesTx">
        <pc:chgData name="Nguyen Bui Trong Tin" userId="e8b171ad-d98b-49d5-bbe6-f86bd94206fe" providerId="ADAL" clId="{3906A2A9-A8F8-4D99-ACC4-844E63D3A214}" dt="2021-07-14T14:05:47.133" v="2813" actId="20577"/>
        <pc:sldMkLst>
          <pc:docMk/>
          <pc:sldMk cId="2057454944" sldId="380"/>
        </pc:sldMkLst>
        <pc:picChg chg="add mod">
          <ac:chgData name="Nguyen Bui Trong Tin" userId="e8b171ad-d98b-49d5-bbe6-f86bd94206fe" providerId="ADAL" clId="{3906A2A9-A8F8-4D99-ACC4-844E63D3A214}" dt="2021-07-14T14:04:22.572" v="2739" actId="1076"/>
          <ac:picMkLst>
            <pc:docMk/>
            <pc:sldMk cId="2057454944" sldId="380"/>
            <ac:picMk id="2" creationId="{8CAE48D5-8687-4973-8B99-CDE98497BD97}"/>
          </ac:picMkLst>
        </pc:picChg>
      </pc:sldChg>
      <pc:sldChg chg="addSp modSp mod ord">
        <pc:chgData name="Nguyen Bui Trong Tin" userId="e8b171ad-d98b-49d5-bbe6-f86bd94206fe" providerId="ADAL" clId="{3906A2A9-A8F8-4D99-ACC4-844E63D3A214}" dt="2021-07-15T07:29:02.254" v="3270" actId="20577"/>
        <pc:sldMkLst>
          <pc:docMk/>
          <pc:sldMk cId="3197868822" sldId="381"/>
        </pc:sldMkLst>
        <pc:spChg chg="mod">
          <ac:chgData name="Nguyen Bui Trong Tin" userId="e8b171ad-d98b-49d5-bbe6-f86bd94206fe" providerId="ADAL" clId="{3906A2A9-A8F8-4D99-ACC4-844E63D3A214}" dt="2021-07-15T07:29:02.254" v="3270" actId="20577"/>
          <ac:spMkLst>
            <pc:docMk/>
            <pc:sldMk cId="3197868822" sldId="3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4T14:19:15.954" v="2870" actId="1076"/>
          <ac:picMkLst>
            <pc:docMk/>
            <pc:sldMk cId="3197868822" sldId="381"/>
            <ac:picMk id="2" creationId="{C8891BFE-3B19-41D7-8767-02D06689DC8A}"/>
          </ac:picMkLst>
        </pc:picChg>
      </pc:sldChg>
      <pc:sldChg chg="addSp modSp mod ord modNotesTx">
        <pc:chgData name="Nguyen Bui Trong Tin" userId="e8b171ad-d98b-49d5-bbe6-f86bd94206fe" providerId="ADAL" clId="{3906A2A9-A8F8-4D99-ACC4-844E63D3A214}" dt="2021-07-15T07:59:44.587" v="3782" actId="20577"/>
        <pc:sldMkLst>
          <pc:docMk/>
          <pc:sldMk cId="1057566566" sldId="382"/>
        </pc:sldMkLst>
        <pc:spChg chg="mod">
          <ac:chgData name="Nguyen Bui Trong Tin" userId="e8b171ad-d98b-49d5-bbe6-f86bd94206fe" providerId="ADAL" clId="{3906A2A9-A8F8-4D99-ACC4-844E63D3A214}" dt="2021-07-15T07:59:44.587" v="3782" actId="20577"/>
          <ac:spMkLst>
            <pc:docMk/>
            <pc:sldMk cId="1057566566" sldId="38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4T14:47:27.851" v="2968" actId="1076"/>
          <ac:picMkLst>
            <pc:docMk/>
            <pc:sldMk cId="1057566566" sldId="382"/>
            <ac:picMk id="2" creationId="{869444DD-9F8C-4EF5-85B0-7664DA40BF80}"/>
          </ac:picMkLst>
        </pc:picChg>
      </pc:sldChg>
      <pc:sldChg chg="addSp modSp mod ord modNotesTx">
        <pc:chgData name="Nguyen Bui Trong Tin" userId="e8b171ad-d98b-49d5-bbe6-f86bd94206fe" providerId="ADAL" clId="{3906A2A9-A8F8-4D99-ACC4-844E63D3A214}" dt="2021-07-15T08:02:25.712" v="3881" actId="1036"/>
        <pc:sldMkLst>
          <pc:docMk/>
          <pc:sldMk cId="2904544052" sldId="383"/>
        </pc:sldMkLst>
        <pc:spChg chg="mod">
          <ac:chgData name="Nguyen Bui Trong Tin" userId="e8b171ad-d98b-49d5-bbe6-f86bd94206fe" providerId="ADAL" clId="{3906A2A9-A8F8-4D99-ACC4-844E63D3A214}" dt="2021-07-15T08:02:25.712" v="3881" actId="1036"/>
          <ac:spMkLst>
            <pc:docMk/>
            <pc:sldMk cId="2904544052" sldId="38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5T08:00:19.671" v="3787" actId="1038"/>
          <ac:picMkLst>
            <pc:docMk/>
            <pc:sldMk cId="2904544052" sldId="383"/>
            <ac:picMk id="2" creationId="{F52EDCFB-3DC5-4030-A9AA-73E2F5E7F7DA}"/>
          </ac:picMkLst>
        </pc:picChg>
      </pc:sldChg>
      <pc:sldChg chg="addSp modSp mod ord modNotesTx">
        <pc:chgData name="Nguyen Bui Trong Tin" userId="e8b171ad-d98b-49d5-bbe6-f86bd94206fe" providerId="ADAL" clId="{3906A2A9-A8F8-4D99-ACC4-844E63D3A214}" dt="2021-07-15T08:04:35.171" v="4005" actId="20577"/>
        <pc:sldMkLst>
          <pc:docMk/>
          <pc:sldMk cId="775445304" sldId="384"/>
        </pc:sldMkLst>
        <pc:spChg chg="mod">
          <ac:chgData name="Nguyen Bui Trong Tin" userId="e8b171ad-d98b-49d5-bbe6-f86bd94206fe" providerId="ADAL" clId="{3906A2A9-A8F8-4D99-ACC4-844E63D3A214}" dt="2021-07-15T08:04:35.171" v="4005" actId="20577"/>
          <ac:spMkLst>
            <pc:docMk/>
            <pc:sldMk cId="775445304" sldId="38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4T15:07:16.253" v="2979" actId="1076"/>
          <ac:picMkLst>
            <pc:docMk/>
            <pc:sldMk cId="775445304" sldId="384"/>
            <ac:picMk id="2" creationId="{83DAA0E8-62CA-4EB7-8E39-73F2945B2FA3}"/>
          </ac:picMkLst>
        </pc:picChg>
      </pc:sldChg>
      <pc:sldChg chg="addSp modSp mod ord modNotesTx">
        <pc:chgData name="Nguyen Bui Trong Tin" userId="e8b171ad-d98b-49d5-bbe6-f86bd94206fe" providerId="ADAL" clId="{3906A2A9-A8F8-4D99-ACC4-844E63D3A214}" dt="2021-07-15T08:09:11.297" v="4172" actId="20577"/>
        <pc:sldMkLst>
          <pc:docMk/>
          <pc:sldMk cId="3414387278" sldId="385"/>
        </pc:sldMkLst>
        <pc:spChg chg="mod">
          <ac:chgData name="Nguyen Bui Trong Tin" userId="e8b171ad-d98b-49d5-bbe6-f86bd94206fe" providerId="ADAL" clId="{3906A2A9-A8F8-4D99-ACC4-844E63D3A214}" dt="2021-07-15T08:09:11.297" v="4172" actId="20577"/>
          <ac:spMkLst>
            <pc:docMk/>
            <pc:sldMk cId="3414387278" sldId="38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4T15:08:21.640" v="3005" actId="1076"/>
          <ac:picMkLst>
            <pc:docMk/>
            <pc:sldMk cId="3414387278" sldId="385"/>
            <ac:picMk id="2" creationId="{202F97B7-C136-4C3D-BE87-75AEE1FE56DC}"/>
          </ac:picMkLst>
        </pc:picChg>
      </pc:sldChg>
      <pc:sldChg chg="addSp modSp mod ord">
        <pc:chgData name="Nguyen Bui Trong Tin" userId="e8b171ad-d98b-49d5-bbe6-f86bd94206fe" providerId="ADAL" clId="{3906A2A9-A8F8-4D99-ACC4-844E63D3A214}" dt="2021-07-15T08:10:05.999" v="4229" actId="20577"/>
        <pc:sldMkLst>
          <pc:docMk/>
          <pc:sldMk cId="3630723485" sldId="386"/>
        </pc:sldMkLst>
        <pc:spChg chg="mod">
          <ac:chgData name="Nguyen Bui Trong Tin" userId="e8b171ad-d98b-49d5-bbe6-f86bd94206fe" providerId="ADAL" clId="{3906A2A9-A8F8-4D99-ACC4-844E63D3A214}" dt="2021-07-15T08:10:05.999" v="4229" actId="20577"/>
          <ac:spMkLst>
            <pc:docMk/>
            <pc:sldMk cId="3630723485" sldId="386"/>
            <ac:spMk id="3" creationId="{139D5992-74CA-4E5E-831D-1F8F99FB57FF}"/>
          </ac:spMkLst>
        </pc:spChg>
        <pc:picChg chg="add mod modCrop">
          <ac:chgData name="Nguyen Bui Trong Tin" userId="e8b171ad-d98b-49d5-bbe6-f86bd94206fe" providerId="ADAL" clId="{3906A2A9-A8F8-4D99-ACC4-844E63D3A214}" dt="2021-07-15T08:05:08.209" v="4048" actId="14100"/>
          <ac:picMkLst>
            <pc:docMk/>
            <pc:sldMk cId="3630723485" sldId="386"/>
            <ac:picMk id="2" creationId="{23F8307F-2A14-402E-9BC1-ECEB7AE62EAE}"/>
          </ac:picMkLst>
        </pc:picChg>
      </pc:sldChg>
      <pc:sldChg chg="addSp modSp mod ord">
        <pc:chgData name="Nguyen Bui Trong Tin" userId="e8b171ad-d98b-49d5-bbe6-f86bd94206fe" providerId="ADAL" clId="{3906A2A9-A8F8-4D99-ACC4-844E63D3A214}" dt="2021-07-15T08:11:03.406" v="4276" actId="20577"/>
        <pc:sldMkLst>
          <pc:docMk/>
          <pc:sldMk cId="1039086473" sldId="387"/>
        </pc:sldMkLst>
        <pc:spChg chg="mod">
          <ac:chgData name="Nguyen Bui Trong Tin" userId="e8b171ad-d98b-49d5-bbe6-f86bd94206fe" providerId="ADAL" clId="{3906A2A9-A8F8-4D99-ACC4-844E63D3A214}" dt="2021-07-15T08:11:03.406" v="4276" actId="20577"/>
          <ac:spMkLst>
            <pc:docMk/>
            <pc:sldMk cId="1039086473" sldId="38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4T15:16:56.920" v="3038" actId="14100"/>
          <ac:picMkLst>
            <pc:docMk/>
            <pc:sldMk cId="1039086473" sldId="387"/>
            <ac:picMk id="2" creationId="{E96637BD-AC89-4E01-8272-B53624FC6219}"/>
          </ac:picMkLst>
        </pc:picChg>
        <pc:picChg chg="add mod">
          <ac:chgData name="Nguyen Bui Trong Tin" userId="e8b171ad-d98b-49d5-bbe6-f86bd94206fe" providerId="ADAL" clId="{3906A2A9-A8F8-4D99-ACC4-844E63D3A214}" dt="2021-07-14T15:17:11.442" v="3045" actId="14100"/>
          <ac:picMkLst>
            <pc:docMk/>
            <pc:sldMk cId="1039086473" sldId="387"/>
            <ac:picMk id="4" creationId="{C0715067-7DE5-407E-80C6-3DFBFA0542DF}"/>
          </ac:picMkLst>
        </pc:picChg>
      </pc:sldChg>
      <pc:sldChg chg="addSp modSp mod ord">
        <pc:chgData name="Nguyen Bui Trong Tin" userId="e8b171ad-d98b-49d5-bbe6-f86bd94206fe" providerId="ADAL" clId="{3906A2A9-A8F8-4D99-ACC4-844E63D3A214}" dt="2021-07-15T08:17:01.107" v="4285" actId="14100"/>
        <pc:sldMkLst>
          <pc:docMk/>
          <pc:sldMk cId="3192147529" sldId="388"/>
        </pc:sldMkLst>
        <pc:spChg chg="mod">
          <ac:chgData name="Nguyen Bui Trong Tin" userId="e8b171ad-d98b-49d5-bbe6-f86bd94206fe" providerId="ADAL" clId="{3906A2A9-A8F8-4D99-ACC4-844E63D3A214}" dt="2021-07-15T08:16:25.885" v="4282" actId="20577"/>
          <ac:spMkLst>
            <pc:docMk/>
            <pc:sldMk cId="3192147529" sldId="38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4T15:19:00.884" v="3052" actId="14100"/>
          <ac:picMkLst>
            <pc:docMk/>
            <pc:sldMk cId="3192147529" sldId="388"/>
            <ac:picMk id="2" creationId="{29E85783-0A22-4690-A98B-6FE2557EC914}"/>
          </ac:picMkLst>
        </pc:picChg>
        <pc:picChg chg="add mod">
          <ac:chgData name="Nguyen Bui Trong Tin" userId="e8b171ad-d98b-49d5-bbe6-f86bd94206fe" providerId="ADAL" clId="{3906A2A9-A8F8-4D99-ACC4-844E63D3A214}" dt="2021-07-15T08:17:01.107" v="4285" actId="14100"/>
          <ac:picMkLst>
            <pc:docMk/>
            <pc:sldMk cId="3192147529" sldId="388"/>
            <ac:picMk id="4" creationId="{BC75CFEE-0BFD-4F6E-BC16-0CA5D9AE5E98}"/>
          </ac:picMkLst>
        </pc:picChg>
      </pc:sldChg>
      <pc:sldChg chg="addSp delSp modSp mod ord">
        <pc:chgData name="Nguyen Bui Trong Tin" userId="e8b171ad-d98b-49d5-bbe6-f86bd94206fe" providerId="ADAL" clId="{3906A2A9-A8F8-4D99-ACC4-844E63D3A214}" dt="2021-07-15T08:39:15.263" v="4616" actId="113"/>
        <pc:sldMkLst>
          <pc:docMk/>
          <pc:sldMk cId="3170438219" sldId="389"/>
        </pc:sldMkLst>
        <pc:spChg chg="mod">
          <ac:chgData name="Nguyen Bui Trong Tin" userId="e8b171ad-d98b-49d5-bbe6-f86bd94206fe" providerId="ADAL" clId="{3906A2A9-A8F8-4D99-ACC4-844E63D3A214}" dt="2021-07-15T08:39:15.263" v="4616" actId="113"/>
          <ac:spMkLst>
            <pc:docMk/>
            <pc:sldMk cId="3170438219" sldId="389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3906A2A9-A8F8-4D99-ACC4-844E63D3A214}" dt="2021-07-15T08:36:57.596" v="4546"/>
          <ac:spMkLst>
            <pc:docMk/>
            <pc:sldMk cId="3170438219" sldId="389"/>
            <ac:spMk id="4" creationId="{563F56BD-0DEA-4F4F-908D-5D89E79C729C}"/>
          </ac:spMkLst>
        </pc:spChg>
        <pc:picChg chg="add mod">
          <ac:chgData name="Nguyen Bui Trong Tin" userId="e8b171ad-d98b-49d5-bbe6-f86bd94206fe" providerId="ADAL" clId="{3906A2A9-A8F8-4D99-ACC4-844E63D3A214}" dt="2021-07-14T15:19:26.782" v="3058" actId="14100"/>
          <ac:picMkLst>
            <pc:docMk/>
            <pc:sldMk cId="3170438219" sldId="389"/>
            <ac:picMk id="2" creationId="{B5644618-D5D7-41C0-974C-B8230DBB5FCE}"/>
          </ac:picMkLst>
        </pc:picChg>
        <pc:picChg chg="add mod">
          <ac:chgData name="Nguyen Bui Trong Tin" userId="e8b171ad-d98b-49d5-bbe6-f86bd94206fe" providerId="ADAL" clId="{3906A2A9-A8F8-4D99-ACC4-844E63D3A214}" dt="2021-07-15T08:37:14.825" v="4549" actId="1076"/>
          <ac:picMkLst>
            <pc:docMk/>
            <pc:sldMk cId="3170438219" sldId="389"/>
            <ac:picMk id="1026" creationId="{633CA186-0DE1-4DB6-BFF7-19F9C059968F}"/>
          </ac:picMkLst>
        </pc:picChg>
      </pc:sldChg>
      <pc:sldChg chg="addSp modSp mod ord">
        <pc:chgData name="Nguyen Bui Trong Tin" userId="e8b171ad-d98b-49d5-bbe6-f86bd94206fe" providerId="ADAL" clId="{3906A2A9-A8F8-4D99-ACC4-844E63D3A214}" dt="2021-07-15T08:39:38.610" v="4617" actId="20577"/>
        <pc:sldMkLst>
          <pc:docMk/>
          <pc:sldMk cId="4111092939" sldId="390"/>
        </pc:sldMkLst>
        <pc:spChg chg="mod">
          <ac:chgData name="Nguyen Bui Trong Tin" userId="e8b171ad-d98b-49d5-bbe6-f86bd94206fe" providerId="ADAL" clId="{3906A2A9-A8F8-4D99-ACC4-844E63D3A214}" dt="2021-07-15T08:39:38.610" v="4617" actId="20577"/>
          <ac:spMkLst>
            <pc:docMk/>
            <pc:sldMk cId="4111092939" sldId="39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4T15:20:01.793" v="3064" actId="14100"/>
          <ac:picMkLst>
            <pc:docMk/>
            <pc:sldMk cId="4111092939" sldId="390"/>
            <ac:picMk id="2" creationId="{1F14A686-CFF3-4664-A77C-D17F73186F35}"/>
          </ac:picMkLst>
        </pc:picChg>
      </pc:sldChg>
      <pc:sldChg chg="addSp modSp mod ord">
        <pc:chgData name="Nguyen Bui Trong Tin" userId="e8b171ad-d98b-49d5-bbe6-f86bd94206fe" providerId="ADAL" clId="{3906A2A9-A8F8-4D99-ACC4-844E63D3A214}" dt="2021-07-15T08:41:35.110" v="4712" actId="20577"/>
        <pc:sldMkLst>
          <pc:docMk/>
          <pc:sldMk cId="219962119" sldId="391"/>
        </pc:sldMkLst>
        <pc:spChg chg="mod">
          <ac:chgData name="Nguyen Bui Trong Tin" userId="e8b171ad-d98b-49d5-bbe6-f86bd94206fe" providerId="ADAL" clId="{3906A2A9-A8F8-4D99-ACC4-844E63D3A214}" dt="2021-07-15T08:41:35.110" v="4712" actId="20577"/>
          <ac:spMkLst>
            <pc:docMk/>
            <pc:sldMk cId="219962119" sldId="39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4T15:43:29.688" v="3110" actId="1076"/>
          <ac:picMkLst>
            <pc:docMk/>
            <pc:sldMk cId="219962119" sldId="391"/>
            <ac:picMk id="2" creationId="{D79DF80B-8004-44CD-A61F-9A0E852901F4}"/>
          </ac:picMkLst>
        </pc:picChg>
      </pc:sldChg>
      <pc:sldChg chg="addSp modSp mod">
        <pc:chgData name="Nguyen Bui Trong Tin" userId="e8b171ad-d98b-49d5-bbe6-f86bd94206fe" providerId="ADAL" clId="{3906A2A9-A8F8-4D99-ACC4-844E63D3A214}" dt="2021-07-15T08:41:53.634" v="4719" actId="20577"/>
        <pc:sldMkLst>
          <pc:docMk/>
          <pc:sldMk cId="3406553644" sldId="392"/>
        </pc:sldMkLst>
        <pc:spChg chg="mod">
          <ac:chgData name="Nguyen Bui Trong Tin" userId="e8b171ad-d98b-49d5-bbe6-f86bd94206fe" providerId="ADAL" clId="{3906A2A9-A8F8-4D99-ACC4-844E63D3A214}" dt="2021-07-15T08:41:53.634" v="4719" actId="20577"/>
          <ac:spMkLst>
            <pc:docMk/>
            <pc:sldMk cId="3406553644" sldId="39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4T15:43:20.480" v="3109" actId="1076"/>
          <ac:picMkLst>
            <pc:docMk/>
            <pc:sldMk cId="3406553644" sldId="392"/>
            <ac:picMk id="2" creationId="{A41E081E-3275-41BE-8DA0-7EDED9C90531}"/>
          </ac:picMkLst>
        </pc:picChg>
      </pc:sldChg>
      <pc:sldChg chg="addSp modSp mod">
        <pc:chgData name="Nguyen Bui Trong Tin" userId="e8b171ad-d98b-49d5-bbe6-f86bd94206fe" providerId="ADAL" clId="{3906A2A9-A8F8-4D99-ACC4-844E63D3A214}" dt="2021-07-15T08:42:38.859" v="4798" actId="20577"/>
        <pc:sldMkLst>
          <pc:docMk/>
          <pc:sldMk cId="1486737185" sldId="393"/>
        </pc:sldMkLst>
        <pc:spChg chg="mod">
          <ac:chgData name="Nguyen Bui Trong Tin" userId="e8b171ad-d98b-49d5-bbe6-f86bd94206fe" providerId="ADAL" clId="{3906A2A9-A8F8-4D99-ACC4-844E63D3A214}" dt="2021-07-15T08:42:38.859" v="4798" actId="20577"/>
          <ac:spMkLst>
            <pc:docMk/>
            <pc:sldMk cId="1486737185" sldId="39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4T16:39:21.541" v="3133" actId="1076"/>
          <ac:picMkLst>
            <pc:docMk/>
            <pc:sldMk cId="1486737185" sldId="393"/>
            <ac:picMk id="2" creationId="{0924A97E-CE94-4FE8-AD5E-0A4FA636397A}"/>
          </ac:picMkLst>
        </pc:picChg>
      </pc:sldChg>
      <pc:sldChg chg="addSp modSp mod">
        <pc:chgData name="Nguyen Bui Trong Tin" userId="e8b171ad-d98b-49d5-bbe6-f86bd94206fe" providerId="ADAL" clId="{3906A2A9-A8F8-4D99-ACC4-844E63D3A214}" dt="2021-07-15T08:42:50.822" v="4806" actId="20577"/>
        <pc:sldMkLst>
          <pc:docMk/>
          <pc:sldMk cId="134196578" sldId="394"/>
        </pc:sldMkLst>
        <pc:spChg chg="mod">
          <ac:chgData name="Nguyen Bui Trong Tin" userId="e8b171ad-d98b-49d5-bbe6-f86bd94206fe" providerId="ADAL" clId="{3906A2A9-A8F8-4D99-ACC4-844E63D3A214}" dt="2021-07-15T08:42:50.822" v="4806" actId="20577"/>
          <ac:spMkLst>
            <pc:docMk/>
            <pc:sldMk cId="134196578" sldId="39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4T16:39:59.641" v="3157" actId="14100"/>
          <ac:picMkLst>
            <pc:docMk/>
            <pc:sldMk cId="134196578" sldId="394"/>
            <ac:picMk id="2" creationId="{57348E60-11A2-4BFD-8027-5902D9145092}"/>
          </ac:picMkLst>
        </pc:picChg>
        <pc:picChg chg="add mod">
          <ac:chgData name="Nguyen Bui Trong Tin" userId="e8b171ad-d98b-49d5-bbe6-f86bd94206fe" providerId="ADAL" clId="{3906A2A9-A8F8-4D99-ACC4-844E63D3A214}" dt="2021-07-14T16:40:06.991" v="3160" actId="14100"/>
          <ac:picMkLst>
            <pc:docMk/>
            <pc:sldMk cId="134196578" sldId="394"/>
            <ac:picMk id="4" creationId="{AC370322-AF85-4437-B973-4768D060EEA1}"/>
          </ac:picMkLst>
        </pc:picChg>
      </pc:sldChg>
      <pc:sldChg chg="addSp modSp mod">
        <pc:chgData name="Nguyen Bui Trong Tin" userId="e8b171ad-d98b-49d5-bbe6-f86bd94206fe" providerId="ADAL" clId="{3906A2A9-A8F8-4D99-ACC4-844E63D3A214}" dt="2021-07-15T08:44:19.007" v="4848" actId="1037"/>
        <pc:sldMkLst>
          <pc:docMk/>
          <pc:sldMk cId="2666131504" sldId="395"/>
        </pc:sldMkLst>
        <pc:spChg chg="mod">
          <ac:chgData name="Nguyen Bui Trong Tin" userId="e8b171ad-d98b-49d5-bbe6-f86bd94206fe" providerId="ADAL" clId="{3906A2A9-A8F8-4D99-ACC4-844E63D3A214}" dt="2021-07-15T08:43:51.666" v="4844" actId="20577"/>
          <ac:spMkLst>
            <pc:docMk/>
            <pc:sldMk cId="2666131504" sldId="39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5T08:44:19.007" v="4848" actId="1037"/>
          <ac:picMkLst>
            <pc:docMk/>
            <pc:sldMk cId="2666131504" sldId="395"/>
            <ac:picMk id="2" creationId="{9F26F113-CC4C-4FBF-8E06-257D2DCC10D8}"/>
          </ac:picMkLst>
        </pc:picChg>
      </pc:sldChg>
      <pc:sldChg chg="addSp modSp mod modNotesTx">
        <pc:chgData name="Nguyen Bui Trong Tin" userId="e8b171ad-d98b-49d5-bbe6-f86bd94206fe" providerId="ADAL" clId="{3906A2A9-A8F8-4D99-ACC4-844E63D3A214}" dt="2021-07-15T08:44:44.458" v="4855" actId="20577"/>
        <pc:sldMkLst>
          <pc:docMk/>
          <pc:sldMk cId="3071695222" sldId="396"/>
        </pc:sldMkLst>
        <pc:spChg chg="mod">
          <ac:chgData name="Nguyen Bui Trong Tin" userId="e8b171ad-d98b-49d5-bbe6-f86bd94206fe" providerId="ADAL" clId="{3906A2A9-A8F8-4D99-ACC4-844E63D3A214}" dt="2021-07-15T08:44:44.458" v="4855" actId="20577"/>
          <ac:spMkLst>
            <pc:docMk/>
            <pc:sldMk cId="3071695222" sldId="396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906A2A9-A8F8-4D99-ACC4-844E63D3A214}" dt="2021-07-15T08:44:32.719" v="4849" actId="1076"/>
          <ac:spMkLst>
            <pc:docMk/>
            <pc:sldMk cId="3071695222" sldId="396"/>
            <ac:spMk id="4" creationId="{F99B3253-4351-47FE-82FD-4C69EC9111FB}"/>
          </ac:spMkLst>
        </pc:spChg>
      </pc:sldChg>
      <pc:sldChg chg="addSp modSp mod">
        <pc:chgData name="Nguyen Bui Trong Tin" userId="e8b171ad-d98b-49d5-bbe6-f86bd94206fe" providerId="ADAL" clId="{3906A2A9-A8F8-4D99-ACC4-844E63D3A214}" dt="2021-07-14T17:07:29.167" v="3256" actId="14100"/>
        <pc:sldMkLst>
          <pc:docMk/>
          <pc:sldMk cId="3373114316" sldId="397"/>
        </pc:sldMkLst>
        <pc:picChg chg="add mod">
          <ac:chgData name="Nguyen Bui Trong Tin" userId="e8b171ad-d98b-49d5-bbe6-f86bd94206fe" providerId="ADAL" clId="{3906A2A9-A8F8-4D99-ACC4-844E63D3A214}" dt="2021-07-14T17:07:29.167" v="3256" actId="14100"/>
          <ac:picMkLst>
            <pc:docMk/>
            <pc:sldMk cId="3373114316" sldId="397"/>
            <ac:picMk id="4" creationId="{145ECAEB-B091-4AAC-A3ED-DDFC049187A9}"/>
          </ac:picMkLst>
        </pc:picChg>
      </pc:sldChg>
      <pc:sldChg chg="modSp add del mod">
        <pc:chgData name="Nguyen Bui Trong Tin" userId="e8b171ad-d98b-49d5-bbe6-f86bd94206fe" providerId="ADAL" clId="{3906A2A9-A8F8-4D99-ACC4-844E63D3A214}" dt="2021-07-11T16:37:59.122" v="273" actId="47"/>
        <pc:sldMkLst>
          <pc:docMk/>
          <pc:sldMk cId="883765299" sldId="401"/>
        </pc:sldMkLst>
        <pc:spChg chg="mod">
          <ac:chgData name="Nguyen Bui Trong Tin" userId="e8b171ad-d98b-49d5-bbe6-f86bd94206fe" providerId="ADAL" clId="{3906A2A9-A8F8-4D99-ACC4-844E63D3A214}" dt="2021-07-11T16:27:24.265" v="162" actId="20577"/>
          <ac:spMkLst>
            <pc:docMk/>
            <pc:sldMk cId="883765299" sldId="401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836820257" sldId="401"/>
        </pc:sldMkLst>
      </pc:sldChg>
      <pc:sldChg chg="addSp delSp add del setBg delDesignElem">
        <pc:chgData name="Nguyen Bui Trong Tin" userId="e8b171ad-d98b-49d5-bbe6-f86bd94206fe" providerId="ADAL" clId="{3906A2A9-A8F8-4D99-ACC4-844E63D3A214}" dt="2021-07-11T14:41:19.484" v="3"/>
        <pc:sldMkLst>
          <pc:docMk/>
          <pc:sldMk cId="4095641340" sldId="401"/>
        </pc:sldMkLst>
        <pc:spChg chg="add del">
          <ac:chgData name="Nguyen Bui Trong Tin" userId="e8b171ad-d98b-49d5-bbe6-f86bd94206fe" providerId="ADAL" clId="{3906A2A9-A8F8-4D99-ACC4-844E63D3A214}" dt="2021-07-11T14:41:19.484" v="3"/>
          <ac:spMkLst>
            <pc:docMk/>
            <pc:sldMk cId="4095641340" sldId="401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906A2A9-A8F8-4D99-ACC4-844E63D3A214}" dt="2021-07-11T14:41:19.484" v="3"/>
          <ac:spMkLst>
            <pc:docMk/>
            <pc:sldMk cId="4095641340" sldId="401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906A2A9-A8F8-4D99-ACC4-844E63D3A214}" dt="2021-07-11T14:41:19.484" v="3"/>
          <ac:spMkLst>
            <pc:docMk/>
            <pc:sldMk cId="4095641340" sldId="401"/>
            <ac:spMk id="12" creationId="{4ED83379-0499-45E1-AB78-6AA230F96442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55876792" sldId="402"/>
        </pc:sldMkLst>
      </pc:sldChg>
      <pc:sldChg chg="modSp add mod ord">
        <pc:chgData name="Nguyen Bui Trong Tin" userId="e8b171ad-d98b-49d5-bbe6-f86bd94206fe" providerId="ADAL" clId="{3906A2A9-A8F8-4D99-ACC4-844E63D3A214}" dt="2021-07-11T16:37:27.337" v="264" actId="14100"/>
        <pc:sldMkLst>
          <pc:docMk/>
          <pc:sldMk cId="382194752" sldId="402"/>
        </pc:sldMkLst>
        <pc:spChg chg="mod">
          <ac:chgData name="Nguyen Bui Trong Tin" userId="e8b171ad-d98b-49d5-bbe6-f86bd94206fe" providerId="ADAL" clId="{3906A2A9-A8F8-4D99-ACC4-844E63D3A214}" dt="2021-07-11T16:37:27.337" v="264" actId="14100"/>
          <ac:spMkLst>
            <pc:docMk/>
            <pc:sldMk cId="382194752" sldId="402"/>
            <ac:spMk id="3" creationId="{139D5992-74CA-4E5E-831D-1F8F99FB57FF}"/>
          </ac:spMkLst>
        </pc:spChg>
      </pc:sldChg>
      <pc:sldChg chg="modSp add mod ord">
        <pc:chgData name="Nguyen Bui Trong Tin" userId="e8b171ad-d98b-49d5-bbe6-f86bd94206fe" providerId="ADAL" clId="{3906A2A9-A8F8-4D99-ACC4-844E63D3A214}" dt="2021-07-11T16:37:20.043" v="255" actId="14100"/>
        <pc:sldMkLst>
          <pc:docMk/>
          <pc:sldMk cId="1487198365" sldId="403"/>
        </pc:sldMkLst>
        <pc:spChg chg="mod">
          <ac:chgData name="Nguyen Bui Trong Tin" userId="e8b171ad-d98b-49d5-bbe6-f86bd94206fe" providerId="ADAL" clId="{3906A2A9-A8F8-4D99-ACC4-844E63D3A214}" dt="2021-07-11T16:37:20.043" v="255" actId="14100"/>
          <ac:spMkLst>
            <pc:docMk/>
            <pc:sldMk cId="1487198365" sldId="403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835863864" sldId="403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293452075" sldId="404"/>
        </pc:sldMkLst>
      </pc:sldChg>
      <pc:sldChg chg="modSp add mod replId">
        <pc:chgData name="Nguyen Bui Trong Tin" userId="e8b171ad-d98b-49d5-bbe6-f86bd94206fe" providerId="ADAL" clId="{3906A2A9-A8F8-4D99-ACC4-844E63D3A214}" dt="2021-07-11T16:38:15.298" v="312" actId="14100"/>
        <pc:sldMkLst>
          <pc:docMk/>
          <pc:sldMk cId="1698591912" sldId="404"/>
        </pc:sldMkLst>
        <pc:spChg chg="mod">
          <ac:chgData name="Nguyen Bui Trong Tin" userId="e8b171ad-d98b-49d5-bbe6-f86bd94206fe" providerId="ADAL" clId="{3906A2A9-A8F8-4D99-ACC4-844E63D3A214}" dt="2021-07-11T16:38:15.298" v="312" actId="14100"/>
          <ac:spMkLst>
            <pc:docMk/>
            <pc:sldMk cId="1698591912" sldId="404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906A2A9-A8F8-4D99-ACC4-844E63D3A214}" dt="2021-07-11T16:45:43.451" v="419" actId="14100"/>
        <pc:sldMkLst>
          <pc:docMk/>
          <pc:sldMk cId="3134179657" sldId="405"/>
        </pc:sldMkLst>
        <pc:spChg chg="mod">
          <ac:chgData name="Nguyen Bui Trong Tin" userId="e8b171ad-d98b-49d5-bbe6-f86bd94206fe" providerId="ADAL" clId="{3906A2A9-A8F8-4D99-ACC4-844E63D3A214}" dt="2021-07-11T16:45:43.451" v="419" actId="14100"/>
          <ac:spMkLst>
            <pc:docMk/>
            <pc:sldMk cId="3134179657" sldId="405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040564128" sldId="405"/>
        </pc:sldMkLst>
      </pc:sldChg>
      <pc:sldChg chg="modSp add mod replId">
        <pc:chgData name="Nguyen Bui Trong Tin" userId="e8b171ad-d98b-49d5-bbe6-f86bd94206fe" providerId="ADAL" clId="{3906A2A9-A8F8-4D99-ACC4-844E63D3A214}" dt="2021-07-11T17:06:31.622" v="438" actId="20577"/>
        <pc:sldMkLst>
          <pc:docMk/>
          <pc:sldMk cId="1959121914" sldId="406"/>
        </pc:sldMkLst>
        <pc:spChg chg="mod">
          <ac:chgData name="Nguyen Bui Trong Tin" userId="e8b171ad-d98b-49d5-bbe6-f86bd94206fe" providerId="ADAL" clId="{3906A2A9-A8F8-4D99-ACC4-844E63D3A214}" dt="2021-07-11T17:06:31.622" v="438" actId="20577"/>
          <ac:spMkLst>
            <pc:docMk/>
            <pc:sldMk cId="1959121914" sldId="406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375348906" sldId="406"/>
        </pc:sldMkLst>
      </pc:sldChg>
      <pc:sldChg chg="modSp add mod ord replId">
        <pc:chgData name="Nguyen Bui Trong Tin" userId="e8b171ad-d98b-49d5-bbe6-f86bd94206fe" providerId="ADAL" clId="{3906A2A9-A8F8-4D99-ACC4-844E63D3A214}" dt="2021-07-13T10:23:09.361" v="1668" actId="20577"/>
        <pc:sldMkLst>
          <pc:docMk/>
          <pc:sldMk cId="630981681" sldId="407"/>
        </pc:sldMkLst>
        <pc:spChg chg="mod">
          <ac:chgData name="Nguyen Bui Trong Tin" userId="e8b171ad-d98b-49d5-bbe6-f86bd94206fe" providerId="ADAL" clId="{3906A2A9-A8F8-4D99-ACC4-844E63D3A214}" dt="2021-07-13T10:23:09.361" v="1668" actId="20577"/>
          <ac:spMkLst>
            <pc:docMk/>
            <pc:sldMk cId="630981681" sldId="407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094936686" sldId="407"/>
        </pc:sldMkLst>
      </pc:sldChg>
      <pc:sldChg chg="modSp add mod replId">
        <pc:chgData name="Nguyen Bui Trong Tin" userId="e8b171ad-d98b-49d5-bbe6-f86bd94206fe" providerId="ADAL" clId="{3906A2A9-A8F8-4D99-ACC4-844E63D3A214}" dt="2021-07-14T14:04:50.826" v="2786" actId="14100"/>
        <pc:sldMkLst>
          <pc:docMk/>
          <pc:sldMk cId="439390364" sldId="408"/>
        </pc:sldMkLst>
        <pc:spChg chg="mod">
          <ac:chgData name="Nguyen Bui Trong Tin" userId="e8b171ad-d98b-49d5-bbe6-f86bd94206fe" providerId="ADAL" clId="{3906A2A9-A8F8-4D99-ACC4-844E63D3A214}" dt="2021-07-14T14:04:50.826" v="2786" actId="14100"/>
          <ac:spMkLst>
            <pc:docMk/>
            <pc:sldMk cId="439390364" sldId="408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506862209" sldId="408"/>
        </pc:sldMkLst>
      </pc:sldChg>
      <pc:sldChg chg="add ord">
        <pc:chgData name="Nguyen Bui Trong Tin" userId="e8b171ad-d98b-49d5-bbe6-f86bd94206fe" providerId="ADAL" clId="{3906A2A9-A8F8-4D99-ACC4-844E63D3A214}" dt="2021-07-11T16:37:08.733" v="230"/>
        <pc:sldMkLst>
          <pc:docMk/>
          <pc:sldMk cId="2111532484" sldId="409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729801902" sldId="409"/>
        </pc:sldMkLst>
      </pc:sldChg>
      <pc:sldChg chg="add ord">
        <pc:chgData name="Nguyen Bui Trong Tin" userId="e8b171ad-d98b-49d5-bbe6-f86bd94206fe" providerId="ADAL" clId="{3906A2A9-A8F8-4D99-ACC4-844E63D3A214}" dt="2021-07-11T16:36:56.403" v="228"/>
        <pc:sldMkLst>
          <pc:docMk/>
          <pc:sldMk cId="290294677" sldId="410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497230748" sldId="410"/>
        </pc:sldMkLst>
      </pc:sldChg>
      <pc:sldChg chg="addSp modSp add mod modNotesTx">
        <pc:chgData name="Nguyen Bui Trong Tin" userId="e8b171ad-d98b-49d5-bbe6-f86bd94206fe" providerId="ADAL" clId="{3906A2A9-A8F8-4D99-ACC4-844E63D3A214}" dt="2021-07-11T16:40:23.235" v="346" actId="20577"/>
        <pc:sldMkLst>
          <pc:docMk/>
          <pc:sldMk cId="2070657600" sldId="411"/>
        </pc:sldMkLst>
        <pc:spChg chg="mod">
          <ac:chgData name="Nguyen Bui Trong Tin" userId="e8b171ad-d98b-49d5-bbe6-f86bd94206fe" providerId="ADAL" clId="{3906A2A9-A8F8-4D99-ACC4-844E63D3A214}" dt="2021-07-11T16:39:18.195" v="327" actId="1076"/>
          <ac:spMkLst>
            <pc:docMk/>
            <pc:sldMk cId="2070657600" sldId="41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6:38:43.041" v="320" actId="14100"/>
          <ac:picMkLst>
            <pc:docMk/>
            <pc:sldMk cId="2070657600" sldId="411"/>
            <ac:picMk id="2" creationId="{4D184B75-4C2C-4BC0-A64A-E842BE2BF02E}"/>
          </ac:picMkLst>
        </pc:picChg>
        <pc:picChg chg="add mod">
          <ac:chgData name="Nguyen Bui Trong Tin" userId="e8b171ad-d98b-49d5-bbe6-f86bd94206fe" providerId="ADAL" clId="{3906A2A9-A8F8-4D99-ACC4-844E63D3A214}" dt="2021-07-11T16:39:00.448" v="323" actId="1076"/>
          <ac:picMkLst>
            <pc:docMk/>
            <pc:sldMk cId="2070657600" sldId="411"/>
            <ac:picMk id="4" creationId="{4D61268A-A35D-49DF-AEA9-67D95BBEB149}"/>
          </ac:picMkLst>
        </pc:picChg>
        <pc:picChg chg="add mod">
          <ac:chgData name="Nguyen Bui Trong Tin" userId="e8b171ad-d98b-49d5-bbe6-f86bd94206fe" providerId="ADAL" clId="{3906A2A9-A8F8-4D99-ACC4-844E63D3A214}" dt="2021-07-11T16:39:16.824" v="326" actId="1076"/>
          <ac:picMkLst>
            <pc:docMk/>
            <pc:sldMk cId="2070657600" sldId="411"/>
            <ac:picMk id="5" creationId="{8B030998-A31A-4C9B-9AEA-52D0D81C9515}"/>
          </ac:picMkLst>
        </pc:pic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687217798" sldId="411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242508835" sldId="412"/>
        </pc:sldMkLst>
      </pc:sldChg>
      <pc:sldChg chg="addSp modSp add mod">
        <pc:chgData name="Nguyen Bui Trong Tin" userId="e8b171ad-d98b-49d5-bbe6-f86bd94206fe" providerId="ADAL" clId="{3906A2A9-A8F8-4D99-ACC4-844E63D3A214}" dt="2021-07-13T10:11:09.062" v="1540" actId="20577"/>
        <pc:sldMkLst>
          <pc:docMk/>
          <pc:sldMk cId="1984277804" sldId="412"/>
        </pc:sldMkLst>
        <pc:spChg chg="mod">
          <ac:chgData name="Nguyen Bui Trong Tin" userId="e8b171ad-d98b-49d5-bbe6-f86bd94206fe" providerId="ADAL" clId="{3906A2A9-A8F8-4D99-ACC4-844E63D3A214}" dt="2021-07-13T10:11:09.062" v="1540" actId="20577"/>
          <ac:spMkLst>
            <pc:docMk/>
            <pc:sldMk cId="1984277804" sldId="41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3T09:58:01.031" v="1305" actId="14100"/>
          <ac:picMkLst>
            <pc:docMk/>
            <pc:sldMk cId="1984277804" sldId="412"/>
            <ac:picMk id="2" creationId="{B0C11EF5-F2B8-4267-8D2E-451FC5D88A3E}"/>
          </ac:picMkLst>
        </pc:picChg>
        <pc:picChg chg="add mod">
          <ac:chgData name="Nguyen Bui Trong Tin" userId="e8b171ad-d98b-49d5-bbe6-f86bd94206fe" providerId="ADAL" clId="{3906A2A9-A8F8-4D99-ACC4-844E63D3A214}" dt="2021-07-13T10:05:52.378" v="1533" actId="14100"/>
          <ac:picMkLst>
            <pc:docMk/>
            <pc:sldMk cId="1984277804" sldId="412"/>
            <ac:picMk id="4" creationId="{67E9FE60-51E6-48E8-9E6A-0434610F30F2}"/>
          </ac:picMkLst>
        </pc:pic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88128947" sldId="413"/>
        </pc:sldMkLst>
      </pc:sldChg>
      <pc:sldChg chg="add del">
        <pc:chgData name="Nguyen Bui Trong Tin" userId="e8b171ad-d98b-49d5-bbe6-f86bd94206fe" providerId="ADAL" clId="{3906A2A9-A8F8-4D99-ACC4-844E63D3A214}" dt="2021-07-11T14:41:47.960" v="21"/>
        <pc:sldMkLst>
          <pc:docMk/>
          <pc:sldMk cId="1317991329" sldId="413"/>
        </pc:sldMkLst>
      </pc:sldChg>
      <pc:sldChg chg="addSp delSp modSp add mod modNotesTx">
        <pc:chgData name="Nguyen Bui Trong Tin" userId="e8b171ad-d98b-49d5-bbe6-f86bd94206fe" providerId="ADAL" clId="{3906A2A9-A8F8-4D99-ACC4-844E63D3A214}" dt="2021-07-13T10:54:34.363" v="2250" actId="20577"/>
        <pc:sldMkLst>
          <pc:docMk/>
          <pc:sldMk cId="3964240136" sldId="413"/>
        </pc:sldMkLst>
        <pc:spChg chg="mod">
          <ac:chgData name="Nguyen Bui Trong Tin" userId="e8b171ad-d98b-49d5-bbe6-f86bd94206fe" providerId="ADAL" clId="{3906A2A9-A8F8-4D99-ACC4-844E63D3A214}" dt="2021-07-13T10:54:34.363" v="2250" actId="20577"/>
          <ac:spMkLst>
            <pc:docMk/>
            <pc:sldMk cId="3964240136" sldId="413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906A2A9-A8F8-4D99-ACC4-844E63D3A214}" dt="2021-07-11T17:06:59.988" v="448" actId="14100"/>
          <ac:spMkLst>
            <pc:docMk/>
            <pc:sldMk cId="3964240136" sldId="413"/>
            <ac:spMk id="5" creationId="{8454B1A1-D5FA-4E26-9A7E-2E4868CDB321}"/>
          </ac:spMkLst>
        </pc:spChg>
        <pc:picChg chg="add del">
          <ac:chgData name="Nguyen Bui Trong Tin" userId="e8b171ad-d98b-49d5-bbe6-f86bd94206fe" providerId="ADAL" clId="{3906A2A9-A8F8-4D99-ACC4-844E63D3A214}" dt="2021-07-11T17:06:43.316" v="444" actId="478"/>
          <ac:picMkLst>
            <pc:docMk/>
            <pc:sldMk cId="3964240136" sldId="413"/>
            <ac:picMk id="2" creationId="{E2DBA4E0-C5D9-4736-855C-DD84651AC1E8}"/>
          </ac:picMkLst>
        </pc:picChg>
      </pc:sldChg>
      <pc:sldChg chg="addSp delSp modSp add mod ord modNotesTx">
        <pc:chgData name="Nguyen Bui Trong Tin" userId="e8b171ad-d98b-49d5-bbe6-f86bd94206fe" providerId="ADAL" clId="{3906A2A9-A8F8-4D99-ACC4-844E63D3A214}" dt="2021-07-13T10:28:17.804" v="1749" actId="20577"/>
        <pc:sldMkLst>
          <pc:docMk/>
          <pc:sldMk cId="965515329" sldId="414"/>
        </pc:sldMkLst>
        <pc:spChg chg="mod">
          <ac:chgData name="Nguyen Bui Trong Tin" userId="e8b171ad-d98b-49d5-bbe6-f86bd94206fe" providerId="ADAL" clId="{3906A2A9-A8F8-4D99-ACC4-844E63D3A214}" dt="2021-07-13T10:28:17.804" v="1749" actId="20577"/>
          <ac:spMkLst>
            <pc:docMk/>
            <pc:sldMk cId="965515329" sldId="414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906A2A9-A8F8-4D99-ACC4-844E63D3A214}" dt="2021-07-11T17:14:23.732" v="558" actId="21"/>
          <ac:picMkLst>
            <pc:docMk/>
            <pc:sldMk cId="965515329" sldId="414"/>
            <ac:picMk id="2" creationId="{FED3A0DD-100F-4043-BF56-FF4B64EECDDB}"/>
          </ac:picMkLst>
        </pc:picChg>
        <pc:picChg chg="add mod">
          <ac:chgData name="Nguyen Bui Trong Tin" userId="e8b171ad-d98b-49d5-bbe6-f86bd94206fe" providerId="ADAL" clId="{3906A2A9-A8F8-4D99-ACC4-844E63D3A214}" dt="2021-07-13T10:22:22.460" v="1663" actId="14100"/>
          <ac:picMkLst>
            <pc:docMk/>
            <pc:sldMk cId="965515329" sldId="414"/>
            <ac:picMk id="4" creationId="{FED3A0DD-100F-4043-BF56-FF4B64EECDDB}"/>
          </ac:picMkLst>
        </pc:pic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625115074" sldId="414"/>
        </pc:sldMkLst>
      </pc:sldChg>
      <pc:sldChg chg="addSp delSp modSp add mod">
        <pc:chgData name="Nguyen Bui Trong Tin" userId="e8b171ad-d98b-49d5-bbe6-f86bd94206fe" providerId="ADAL" clId="{3906A2A9-A8F8-4D99-ACC4-844E63D3A214}" dt="2021-07-13T09:30:44.534" v="853" actId="20577"/>
        <pc:sldMkLst>
          <pc:docMk/>
          <pc:sldMk cId="180784202" sldId="415"/>
        </pc:sldMkLst>
        <pc:spChg chg="mod">
          <ac:chgData name="Nguyen Bui Trong Tin" userId="e8b171ad-d98b-49d5-bbe6-f86bd94206fe" providerId="ADAL" clId="{3906A2A9-A8F8-4D99-ACC4-844E63D3A214}" dt="2021-07-13T09:30:44.534" v="853" actId="20577"/>
          <ac:spMkLst>
            <pc:docMk/>
            <pc:sldMk cId="180784202" sldId="415"/>
            <ac:spMk id="3" creationId="{139D5992-74CA-4E5E-831D-1F8F99FB57FF}"/>
          </ac:spMkLst>
        </pc:spChg>
        <pc:spChg chg="add del">
          <ac:chgData name="Nguyen Bui Trong Tin" userId="e8b171ad-d98b-49d5-bbe6-f86bd94206fe" providerId="ADAL" clId="{3906A2A9-A8F8-4D99-ACC4-844E63D3A214}" dt="2021-07-11T16:23:42.434" v="123"/>
          <ac:spMkLst>
            <pc:docMk/>
            <pc:sldMk cId="180784202" sldId="415"/>
            <ac:spMk id="5" creationId="{32CECE3F-FBD4-4E77-8E07-A15CB5DB8B84}"/>
          </ac:spMkLst>
        </pc:spChg>
        <pc:graphicFrameChg chg="add del mod">
          <ac:chgData name="Nguyen Bui Trong Tin" userId="e8b171ad-d98b-49d5-bbe6-f86bd94206fe" providerId="ADAL" clId="{3906A2A9-A8F8-4D99-ACC4-844E63D3A214}" dt="2021-07-11T16:23:42.434" v="123"/>
          <ac:graphicFrameMkLst>
            <pc:docMk/>
            <pc:sldMk cId="180784202" sldId="415"/>
            <ac:graphicFrameMk id="2" creationId="{0064AA1F-FE5A-45E6-8B2D-7B4FFE5B03D4}"/>
          </ac:graphicFrameMkLst>
        </pc:graphicFrameChg>
        <pc:picChg chg="add mod">
          <ac:chgData name="Nguyen Bui Trong Tin" userId="e8b171ad-d98b-49d5-bbe6-f86bd94206fe" providerId="ADAL" clId="{3906A2A9-A8F8-4D99-ACC4-844E63D3A214}" dt="2021-07-11T16:23:55.404" v="125" actId="1076"/>
          <ac:picMkLst>
            <pc:docMk/>
            <pc:sldMk cId="180784202" sldId="415"/>
            <ac:picMk id="6" creationId="{5FEF767A-5596-4300-9E33-BAF9055683F9}"/>
          </ac:picMkLst>
        </pc:pic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835933509" sldId="415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407899211" sldId="416"/>
        </pc:sldMkLst>
      </pc:sldChg>
      <pc:sldChg chg="addSp modSp add mod">
        <pc:chgData name="Nguyen Bui Trong Tin" userId="e8b171ad-d98b-49d5-bbe6-f86bd94206fe" providerId="ADAL" clId="{3906A2A9-A8F8-4D99-ACC4-844E63D3A214}" dt="2021-07-11T16:07:26.567" v="54" actId="14100"/>
        <pc:sldMkLst>
          <pc:docMk/>
          <pc:sldMk cId="3584892694" sldId="416"/>
        </pc:sldMkLst>
        <pc:spChg chg="add mod">
          <ac:chgData name="Nguyen Bui Trong Tin" userId="e8b171ad-d98b-49d5-bbe6-f86bd94206fe" providerId="ADAL" clId="{3906A2A9-A8F8-4D99-ACC4-844E63D3A214}" dt="2021-07-11T16:07:26.567" v="54" actId="14100"/>
          <ac:spMkLst>
            <pc:docMk/>
            <pc:sldMk cId="3584892694" sldId="416"/>
            <ac:spMk id="4" creationId="{0EB7D6F3-A93C-44A6-9006-315581D1F479}"/>
          </ac:spMkLst>
        </pc:spChg>
      </pc:sldChg>
      <pc:sldChg chg="addSp delSp modSp add mod modNotesTx">
        <pc:chgData name="Nguyen Bui Trong Tin" userId="e8b171ad-d98b-49d5-bbe6-f86bd94206fe" providerId="ADAL" clId="{3906A2A9-A8F8-4D99-ACC4-844E63D3A214}" dt="2021-07-13T09:26:33.758" v="814" actId="20577"/>
        <pc:sldMkLst>
          <pc:docMk/>
          <pc:sldMk cId="2500578949" sldId="417"/>
        </pc:sldMkLst>
        <pc:spChg chg="del">
          <ac:chgData name="Nguyen Bui Trong Tin" userId="e8b171ad-d98b-49d5-bbe6-f86bd94206fe" providerId="ADAL" clId="{3906A2A9-A8F8-4D99-ACC4-844E63D3A214}" dt="2021-07-11T16:10:14.625" v="56" actId="478"/>
          <ac:spMkLst>
            <pc:docMk/>
            <pc:sldMk cId="2500578949" sldId="417"/>
            <ac:spMk id="4" creationId="{0EB7D6F3-A93C-44A6-9006-315581D1F479}"/>
          </ac:spMkLst>
        </pc:spChg>
        <pc:spChg chg="add mod">
          <ac:chgData name="Nguyen Bui Trong Tin" userId="e8b171ad-d98b-49d5-bbe6-f86bd94206fe" providerId="ADAL" clId="{3906A2A9-A8F8-4D99-ACC4-844E63D3A214}" dt="2021-07-13T09:23:28.752" v="748" actId="255"/>
          <ac:spMkLst>
            <pc:docMk/>
            <pc:sldMk cId="2500578949" sldId="417"/>
            <ac:spMk id="7" creationId="{0675B88E-74AC-44D2-81FB-781ACCAAD9B4}"/>
          </ac:spMkLst>
        </pc:spChg>
        <pc:spChg chg="add del">
          <ac:chgData name="Nguyen Bui Trong Tin" userId="e8b171ad-d98b-49d5-bbe6-f86bd94206fe" providerId="ADAL" clId="{3906A2A9-A8F8-4D99-ACC4-844E63D3A214}" dt="2021-07-11T16:10:49.470" v="77"/>
          <ac:spMkLst>
            <pc:docMk/>
            <pc:sldMk cId="2500578949" sldId="417"/>
            <ac:spMk id="10" creationId="{A3F13F30-63BC-45A6-B2BE-1238C88969D1}"/>
          </ac:spMkLst>
        </pc:spChg>
        <pc:graphicFrameChg chg="add del mod">
          <ac:chgData name="Nguyen Bui Trong Tin" userId="e8b171ad-d98b-49d5-bbe6-f86bd94206fe" providerId="ADAL" clId="{3906A2A9-A8F8-4D99-ACC4-844E63D3A214}" dt="2021-07-11T16:10:15.409" v="59"/>
          <ac:graphicFrameMkLst>
            <pc:docMk/>
            <pc:sldMk cId="2500578949" sldId="417"/>
            <ac:graphicFrameMk id="2" creationId="{4CCE8CBF-EAB7-467E-A61F-5A1B1657CD6A}"/>
          </ac:graphicFrameMkLst>
        </pc:graphicFrameChg>
        <pc:graphicFrameChg chg="add del mod">
          <ac:chgData name="Nguyen Bui Trong Tin" userId="e8b171ad-d98b-49d5-bbe6-f86bd94206fe" providerId="ADAL" clId="{3906A2A9-A8F8-4D99-ACC4-844E63D3A214}" dt="2021-07-11T16:10:24.860" v="67"/>
          <ac:graphicFrameMkLst>
            <pc:docMk/>
            <pc:sldMk cId="2500578949" sldId="417"/>
            <ac:graphicFrameMk id="5" creationId="{2F6ABFD1-6C63-42F0-BF06-9E7FB75730BE}"/>
          </ac:graphicFrameMkLst>
        </pc:graphicFrameChg>
        <pc:graphicFrameChg chg="add del mod">
          <ac:chgData name="Nguyen Bui Trong Tin" userId="e8b171ad-d98b-49d5-bbe6-f86bd94206fe" providerId="ADAL" clId="{3906A2A9-A8F8-4D99-ACC4-844E63D3A214}" dt="2021-07-11T16:10:49.470" v="77"/>
          <ac:graphicFrameMkLst>
            <pc:docMk/>
            <pc:sldMk cId="2500578949" sldId="417"/>
            <ac:graphicFrameMk id="8" creationId="{FD32CFFD-4966-4D6C-8813-902C49A51D25}"/>
          </ac:graphicFrameMkLst>
        </pc:graphicFrame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455617247" sldId="417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627721433" sldId="418"/>
        </pc:sldMkLst>
      </pc:sldChg>
      <pc:sldChg chg="addSp delSp modSp add mod">
        <pc:chgData name="Nguyen Bui Trong Tin" userId="e8b171ad-d98b-49d5-bbe6-f86bd94206fe" providerId="ADAL" clId="{3906A2A9-A8F8-4D99-ACC4-844E63D3A214}" dt="2021-07-13T09:31:42.789" v="855" actId="1076"/>
        <pc:sldMkLst>
          <pc:docMk/>
          <pc:sldMk cId="3133603528" sldId="418"/>
        </pc:sldMkLst>
        <pc:picChg chg="add mod">
          <ac:chgData name="Nguyen Bui Trong Tin" userId="e8b171ad-d98b-49d5-bbe6-f86bd94206fe" providerId="ADAL" clId="{3906A2A9-A8F8-4D99-ACC4-844E63D3A214}" dt="2021-07-11T16:24:25.201" v="130" actId="14100"/>
          <ac:picMkLst>
            <pc:docMk/>
            <pc:sldMk cId="3133603528" sldId="418"/>
            <ac:picMk id="2" creationId="{715E01D7-5DCA-41EE-8B7B-4DE4FF21F5B4}"/>
          </ac:picMkLst>
        </pc:picChg>
        <pc:picChg chg="add mod">
          <ac:chgData name="Nguyen Bui Trong Tin" userId="e8b171ad-d98b-49d5-bbe6-f86bd94206fe" providerId="ADAL" clId="{3906A2A9-A8F8-4D99-ACC4-844E63D3A214}" dt="2021-07-13T09:31:42.789" v="855" actId="1076"/>
          <ac:picMkLst>
            <pc:docMk/>
            <pc:sldMk cId="3133603528" sldId="418"/>
            <ac:picMk id="4" creationId="{343A92AE-3987-4E6F-91CC-47082BD31CF7}"/>
          </ac:picMkLst>
        </pc:picChg>
        <pc:picChg chg="del">
          <ac:chgData name="Nguyen Bui Trong Tin" userId="e8b171ad-d98b-49d5-bbe6-f86bd94206fe" providerId="ADAL" clId="{3906A2A9-A8F8-4D99-ACC4-844E63D3A214}" dt="2021-07-11T16:24:19.934" v="127" actId="478"/>
          <ac:picMkLst>
            <pc:docMk/>
            <pc:sldMk cId="3133603528" sldId="418"/>
            <ac:picMk id="6" creationId="{5FEF767A-5596-4300-9E33-BAF9055683F9}"/>
          </ac:picMkLst>
        </pc:picChg>
      </pc:sldChg>
      <pc:sldChg chg="delSp add del mod">
        <pc:chgData name="Nguyen Bui Trong Tin" userId="e8b171ad-d98b-49d5-bbe6-f86bd94206fe" providerId="ADAL" clId="{3906A2A9-A8F8-4D99-ACC4-844E63D3A214}" dt="2021-07-11T16:23:02.685" v="78" actId="47"/>
        <pc:sldMkLst>
          <pc:docMk/>
          <pc:sldMk cId="3297514370" sldId="418"/>
        </pc:sldMkLst>
        <pc:spChg chg="del">
          <ac:chgData name="Nguyen Bui Trong Tin" userId="e8b171ad-d98b-49d5-bbe6-f86bd94206fe" providerId="ADAL" clId="{3906A2A9-A8F8-4D99-ACC4-844E63D3A214}" dt="2021-07-11T16:10:20.835" v="61" actId="478"/>
          <ac:spMkLst>
            <pc:docMk/>
            <pc:sldMk cId="3297514370" sldId="418"/>
            <ac:spMk id="4" creationId="{0EB7D6F3-A93C-44A6-9006-315581D1F479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900824628" sldId="419"/>
        </pc:sldMkLst>
      </pc:sldChg>
      <pc:sldChg chg="addSp delSp modSp add mod">
        <pc:chgData name="Nguyen Bui Trong Tin" userId="e8b171ad-d98b-49d5-bbe6-f86bd94206fe" providerId="ADAL" clId="{3906A2A9-A8F8-4D99-ACC4-844E63D3A214}" dt="2021-07-13T09:33:00.639" v="882" actId="20577"/>
        <pc:sldMkLst>
          <pc:docMk/>
          <pc:sldMk cId="1139148791" sldId="419"/>
        </pc:sldMkLst>
        <pc:spChg chg="mod">
          <ac:chgData name="Nguyen Bui Trong Tin" userId="e8b171ad-d98b-49d5-bbe6-f86bd94206fe" providerId="ADAL" clId="{3906A2A9-A8F8-4D99-ACC4-844E63D3A214}" dt="2021-07-13T09:33:00.639" v="882" actId="20577"/>
          <ac:spMkLst>
            <pc:docMk/>
            <pc:sldMk cId="1139148791" sldId="419"/>
            <ac:spMk id="3" creationId="{139D5992-74CA-4E5E-831D-1F8F99FB57FF}"/>
          </ac:spMkLst>
        </pc:spChg>
        <pc:spChg chg="add del">
          <ac:chgData name="Nguyen Bui Trong Tin" userId="e8b171ad-d98b-49d5-bbe6-f86bd94206fe" providerId="ADAL" clId="{3906A2A9-A8F8-4D99-ACC4-844E63D3A214}" dt="2021-07-11T16:28:12.766" v="168"/>
          <ac:spMkLst>
            <pc:docMk/>
            <pc:sldMk cId="1139148791" sldId="419"/>
            <ac:spMk id="5" creationId="{B0313898-5CD2-479E-929A-4D34B3475B6C}"/>
          </ac:spMkLst>
        </pc:spChg>
        <pc:spChg chg="add del">
          <ac:chgData name="Nguyen Bui Trong Tin" userId="e8b171ad-d98b-49d5-bbe6-f86bd94206fe" providerId="ADAL" clId="{3906A2A9-A8F8-4D99-ACC4-844E63D3A214}" dt="2021-07-11T16:28:16.670" v="170" actId="22"/>
          <ac:spMkLst>
            <pc:docMk/>
            <pc:sldMk cId="1139148791" sldId="419"/>
            <ac:spMk id="7" creationId="{229D90AE-79D7-4C72-99F1-65048617B585}"/>
          </ac:spMkLst>
        </pc:spChg>
        <pc:spChg chg="add mod">
          <ac:chgData name="Nguyen Bui Trong Tin" userId="e8b171ad-d98b-49d5-bbe6-f86bd94206fe" providerId="ADAL" clId="{3906A2A9-A8F8-4D99-ACC4-844E63D3A214}" dt="2021-07-13T09:32:06.638" v="856" actId="14100"/>
          <ac:spMkLst>
            <pc:docMk/>
            <pc:sldMk cId="1139148791" sldId="419"/>
            <ac:spMk id="9" creationId="{82BC0DBB-9921-4948-8714-004BAB002380}"/>
          </ac:spMkLst>
        </pc:spChg>
        <pc:picChg chg="del">
          <ac:chgData name="Nguyen Bui Trong Tin" userId="e8b171ad-d98b-49d5-bbe6-f86bd94206fe" providerId="ADAL" clId="{3906A2A9-A8F8-4D99-ACC4-844E63D3A214}" dt="2021-07-11T16:27:28.998" v="164" actId="478"/>
          <ac:picMkLst>
            <pc:docMk/>
            <pc:sldMk cId="1139148791" sldId="419"/>
            <ac:picMk id="2" creationId="{715E01D7-5DCA-41EE-8B7B-4DE4FF21F5B4}"/>
          </ac:picMkLst>
        </pc:picChg>
        <pc:picChg chg="add mod">
          <ac:chgData name="Nguyen Bui Trong Tin" userId="e8b171ad-d98b-49d5-bbe6-f86bd94206fe" providerId="ADAL" clId="{3906A2A9-A8F8-4D99-ACC4-844E63D3A214}" dt="2021-07-13T09:32:51.292" v="859" actId="14100"/>
          <ac:picMkLst>
            <pc:docMk/>
            <pc:sldMk cId="1139148791" sldId="419"/>
            <ac:picMk id="2" creationId="{F5D7D2C0-8D0B-427B-8BCA-EDDDC33C24AA}"/>
          </ac:picMkLst>
        </pc:picChg>
      </pc:sldChg>
      <pc:sldChg chg="add del">
        <pc:chgData name="Nguyen Bui Trong Tin" userId="e8b171ad-d98b-49d5-bbe6-f86bd94206fe" providerId="ADAL" clId="{3906A2A9-A8F8-4D99-ACC4-844E63D3A214}" dt="2021-07-11T16:10:24.860" v="67"/>
        <pc:sldMkLst>
          <pc:docMk/>
          <pc:sldMk cId="2168874811" sldId="419"/>
        </pc:sldMkLst>
      </pc:sldChg>
      <pc:sldChg chg="addSp delSp modSp add mod">
        <pc:chgData name="Nguyen Bui Trong Tin" userId="e8b171ad-d98b-49d5-bbe6-f86bd94206fe" providerId="ADAL" clId="{3906A2A9-A8F8-4D99-ACC4-844E63D3A214}" dt="2021-07-13T09:33:57.412" v="922" actId="20577"/>
        <pc:sldMkLst>
          <pc:docMk/>
          <pc:sldMk cId="3189469299" sldId="420"/>
        </pc:sldMkLst>
        <pc:spChg chg="mod">
          <ac:chgData name="Nguyen Bui Trong Tin" userId="e8b171ad-d98b-49d5-bbe6-f86bd94206fe" providerId="ADAL" clId="{3906A2A9-A8F8-4D99-ACC4-844E63D3A214}" dt="2021-07-13T09:33:57.412" v="922" actId="20577"/>
          <ac:spMkLst>
            <pc:docMk/>
            <pc:sldMk cId="3189469299" sldId="420"/>
            <ac:spMk id="3" creationId="{139D5992-74CA-4E5E-831D-1F8F99FB57FF}"/>
          </ac:spMkLst>
        </pc:spChg>
        <pc:spChg chg="del">
          <ac:chgData name="Nguyen Bui Trong Tin" userId="e8b171ad-d98b-49d5-bbe6-f86bd94206fe" providerId="ADAL" clId="{3906A2A9-A8F8-4D99-ACC4-844E63D3A214}" dt="2021-07-11T16:28:47.978" v="180" actId="478"/>
          <ac:spMkLst>
            <pc:docMk/>
            <pc:sldMk cId="3189469299" sldId="420"/>
            <ac:spMk id="9" creationId="{82BC0DBB-9921-4948-8714-004BAB002380}"/>
          </ac:spMkLst>
        </pc:spChg>
        <pc:picChg chg="add mod">
          <ac:chgData name="Nguyen Bui Trong Tin" userId="e8b171ad-d98b-49d5-bbe6-f86bd94206fe" providerId="ADAL" clId="{3906A2A9-A8F8-4D99-ACC4-844E63D3A214}" dt="2021-07-11T16:28:58.498" v="183" actId="14100"/>
          <ac:picMkLst>
            <pc:docMk/>
            <pc:sldMk cId="3189469299" sldId="420"/>
            <ac:picMk id="2" creationId="{20617E11-7E01-4C5D-83F8-7C149D7D78ED}"/>
          </ac:picMkLst>
        </pc:pic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040671024" sldId="420"/>
        </pc:sldMkLst>
      </pc:sldChg>
      <pc:sldChg chg="modSp add mod">
        <pc:chgData name="Nguyen Bui Trong Tin" userId="e8b171ad-d98b-49d5-bbe6-f86bd94206fe" providerId="ADAL" clId="{3906A2A9-A8F8-4D99-ACC4-844E63D3A214}" dt="2021-07-11T16:29:12.310" v="189" actId="20577"/>
        <pc:sldMkLst>
          <pc:docMk/>
          <pc:sldMk cId="3264917821" sldId="421"/>
        </pc:sldMkLst>
        <pc:spChg chg="mod">
          <ac:chgData name="Nguyen Bui Trong Tin" userId="e8b171ad-d98b-49d5-bbe6-f86bd94206fe" providerId="ADAL" clId="{3906A2A9-A8F8-4D99-ACC4-844E63D3A214}" dt="2021-07-11T16:29:12.310" v="189" actId="20577"/>
          <ac:spMkLst>
            <pc:docMk/>
            <pc:sldMk cId="3264917821" sldId="421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236993162" sldId="421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78334516" sldId="422"/>
        </pc:sldMkLst>
      </pc:sldChg>
      <pc:sldChg chg="add">
        <pc:chgData name="Nguyen Bui Trong Tin" userId="e8b171ad-d98b-49d5-bbe6-f86bd94206fe" providerId="ADAL" clId="{3906A2A9-A8F8-4D99-ACC4-844E63D3A214}" dt="2021-07-11T16:29:05.906" v="185"/>
        <pc:sldMkLst>
          <pc:docMk/>
          <pc:sldMk cId="4011696994" sldId="422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52003682" sldId="423"/>
        </pc:sldMkLst>
      </pc:sldChg>
      <pc:sldChg chg="addSp delSp modSp add mod">
        <pc:chgData name="Nguyen Bui Trong Tin" userId="e8b171ad-d98b-49d5-bbe6-f86bd94206fe" providerId="ADAL" clId="{3906A2A9-A8F8-4D99-ACC4-844E63D3A214}" dt="2021-07-13T09:39:58.869" v="1115" actId="20577"/>
        <pc:sldMkLst>
          <pc:docMk/>
          <pc:sldMk cId="1661670921" sldId="423"/>
        </pc:sldMkLst>
        <pc:spChg chg="mod">
          <ac:chgData name="Nguyen Bui Trong Tin" userId="e8b171ad-d98b-49d5-bbe6-f86bd94206fe" providerId="ADAL" clId="{3906A2A9-A8F8-4D99-ACC4-844E63D3A214}" dt="2021-07-13T09:39:58.869" v="1115" actId="20577"/>
          <ac:spMkLst>
            <pc:docMk/>
            <pc:sldMk cId="1661670921" sldId="423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3906A2A9-A8F8-4D99-ACC4-844E63D3A214}" dt="2021-07-11T16:29:55.754" v="191" actId="478"/>
          <ac:picMkLst>
            <pc:docMk/>
            <pc:sldMk cId="1661670921" sldId="423"/>
            <ac:picMk id="2" creationId="{20617E11-7E01-4C5D-83F8-7C149D7D78ED}"/>
          </ac:picMkLst>
        </pc:picChg>
        <pc:picChg chg="add mod">
          <ac:chgData name="Nguyen Bui Trong Tin" userId="e8b171ad-d98b-49d5-bbe6-f86bd94206fe" providerId="ADAL" clId="{3906A2A9-A8F8-4D99-ACC4-844E63D3A214}" dt="2021-07-13T09:37:43.506" v="946" actId="14100"/>
          <ac:picMkLst>
            <pc:docMk/>
            <pc:sldMk cId="1661670921" sldId="423"/>
            <ac:picMk id="4" creationId="{7EF944D1-5A43-4F98-9DF5-2E339B989D27}"/>
          </ac:picMkLst>
        </pc:picChg>
      </pc:sldChg>
      <pc:sldChg chg="addSp modSp add mod ord">
        <pc:chgData name="Nguyen Bui Trong Tin" userId="e8b171ad-d98b-49d5-bbe6-f86bd94206fe" providerId="ADAL" clId="{3906A2A9-A8F8-4D99-ACC4-844E63D3A214}" dt="2021-07-13T09:36:38.992" v="945" actId="20577"/>
        <pc:sldMkLst>
          <pc:docMk/>
          <pc:sldMk cId="2189203004" sldId="424"/>
        </pc:sldMkLst>
        <pc:spChg chg="mod">
          <ac:chgData name="Nguyen Bui Trong Tin" userId="e8b171ad-d98b-49d5-bbe6-f86bd94206fe" providerId="ADAL" clId="{3906A2A9-A8F8-4D99-ACC4-844E63D3A214}" dt="2021-07-13T09:36:38.992" v="945" actId="20577"/>
          <ac:spMkLst>
            <pc:docMk/>
            <pc:sldMk cId="2189203004" sldId="42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6:30:20.392" v="199" actId="14100"/>
          <ac:picMkLst>
            <pc:docMk/>
            <pc:sldMk cId="2189203004" sldId="424"/>
            <ac:picMk id="2" creationId="{5C77E137-270A-4044-8EED-73FDA71987FA}"/>
          </ac:picMkLst>
        </pc:picChg>
        <pc:picChg chg="add mod">
          <ac:chgData name="Nguyen Bui Trong Tin" userId="e8b171ad-d98b-49d5-bbe6-f86bd94206fe" providerId="ADAL" clId="{3906A2A9-A8F8-4D99-ACC4-844E63D3A214}" dt="2021-07-13T09:36:32.259" v="924" actId="1076"/>
          <ac:picMkLst>
            <pc:docMk/>
            <pc:sldMk cId="2189203004" sldId="424"/>
            <ac:picMk id="4" creationId="{EFEB20CF-FD6D-41A7-B353-0DCB31B8947F}"/>
          </ac:picMkLst>
        </pc:pic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202523845" sldId="425"/>
        </pc:sldMkLst>
      </pc:sldChg>
      <pc:sldChg chg="addSp delSp modSp add mod">
        <pc:chgData name="Nguyen Bui Trong Tin" userId="e8b171ad-d98b-49d5-bbe6-f86bd94206fe" providerId="ADAL" clId="{3906A2A9-A8F8-4D99-ACC4-844E63D3A214}" dt="2021-07-13T09:41:06.850" v="1213" actId="20577"/>
        <pc:sldMkLst>
          <pc:docMk/>
          <pc:sldMk cId="1953525405" sldId="425"/>
        </pc:sldMkLst>
        <pc:spChg chg="mod">
          <ac:chgData name="Nguyen Bui Trong Tin" userId="e8b171ad-d98b-49d5-bbe6-f86bd94206fe" providerId="ADAL" clId="{3906A2A9-A8F8-4D99-ACC4-844E63D3A214}" dt="2021-07-13T09:41:06.850" v="1213" actId="20577"/>
          <ac:spMkLst>
            <pc:docMk/>
            <pc:sldMk cId="1953525405" sldId="42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6:31:04.846" v="207" actId="1076"/>
          <ac:picMkLst>
            <pc:docMk/>
            <pc:sldMk cId="1953525405" sldId="425"/>
            <ac:picMk id="2" creationId="{75042837-C785-41C1-9EB5-057C58DD1FBD}"/>
          </ac:picMkLst>
        </pc:picChg>
        <pc:picChg chg="del">
          <ac:chgData name="Nguyen Bui Trong Tin" userId="e8b171ad-d98b-49d5-bbe6-f86bd94206fe" providerId="ADAL" clId="{3906A2A9-A8F8-4D99-ACC4-844E63D3A214}" dt="2021-07-11T16:30:46.253" v="204" actId="478"/>
          <ac:picMkLst>
            <pc:docMk/>
            <pc:sldMk cId="1953525405" sldId="425"/>
            <ac:picMk id="4" creationId="{7EF944D1-5A43-4F98-9DF5-2E339B989D27}"/>
          </ac:picMkLst>
        </pc:picChg>
      </pc:sldChg>
      <pc:sldChg chg="add">
        <pc:chgData name="Nguyen Bui Trong Tin" userId="e8b171ad-d98b-49d5-bbe6-f86bd94206fe" providerId="ADAL" clId="{3906A2A9-A8F8-4D99-ACC4-844E63D3A214}" dt="2021-07-11T16:37:35" v="265" actId="2890"/>
        <pc:sldMkLst>
          <pc:docMk/>
          <pc:sldMk cId="3074911124" sldId="426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170596319" sldId="426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85475827" sldId="427"/>
        </pc:sldMkLst>
      </pc:sldChg>
      <pc:sldChg chg="add ord">
        <pc:chgData name="Nguyen Bui Trong Tin" userId="e8b171ad-d98b-49d5-bbe6-f86bd94206fe" providerId="ADAL" clId="{3906A2A9-A8F8-4D99-ACC4-844E63D3A214}" dt="2021-07-11T16:37:47.153" v="272"/>
        <pc:sldMkLst>
          <pc:docMk/>
          <pc:sldMk cId="1344041501" sldId="427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729390236" sldId="428"/>
        </pc:sldMkLst>
      </pc:sldChg>
      <pc:sldChg chg="addSp modSp add mod modNotesTx">
        <pc:chgData name="Nguyen Bui Trong Tin" userId="e8b171ad-d98b-49d5-bbe6-f86bd94206fe" providerId="ADAL" clId="{3906A2A9-A8F8-4D99-ACC4-844E63D3A214}" dt="2021-07-13T09:56:10.139" v="1303" actId="14100"/>
        <pc:sldMkLst>
          <pc:docMk/>
          <pc:sldMk cId="2190606409" sldId="428"/>
        </pc:sldMkLst>
        <pc:spChg chg="mod">
          <ac:chgData name="Nguyen Bui Trong Tin" userId="e8b171ad-d98b-49d5-bbe6-f86bd94206fe" providerId="ADAL" clId="{3906A2A9-A8F8-4D99-ACC4-844E63D3A214}" dt="2021-07-13T09:56:10.139" v="1303" actId="14100"/>
          <ac:spMkLst>
            <pc:docMk/>
            <pc:sldMk cId="2190606409" sldId="42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6:39:51.363" v="332" actId="14100"/>
          <ac:picMkLst>
            <pc:docMk/>
            <pc:sldMk cId="2190606409" sldId="428"/>
            <ac:picMk id="2" creationId="{3A0F72A3-A39C-41C2-A8FB-E54BFFE07C82}"/>
          </ac:picMkLst>
        </pc:picChg>
        <pc:picChg chg="add mod">
          <ac:chgData name="Nguyen Bui Trong Tin" userId="e8b171ad-d98b-49d5-bbe6-f86bd94206fe" providerId="ADAL" clId="{3906A2A9-A8F8-4D99-ACC4-844E63D3A214}" dt="2021-07-11T16:40:09.449" v="335" actId="14100"/>
          <ac:picMkLst>
            <pc:docMk/>
            <pc:sldMk cId="2190606409" sldId="428"/>
            <ac:picMk id="4" creationId="{1FF2B0F9-010E-492F-BD07-51B493C1E49F}"/>
          </ac:picMkLst>
        </pc:picChg>
      </pc:sldChg>
      <pc:sldChg chg="addSp modSp add mod">
        <pc:chgData name="Nguyen Bui Trong Tin" userId="e8b171ad-d98b-49d5-bbe6-f86bd94206fe" providerId="ADAL" clId="{3906A2A9-A8F8-4D99-ACC4-844E63D3A214}" dt="2021-07-13T10:16:34.686" v="1660" actId="20577"/>
        <pc:sldMkLst>
          <pc:docMk/>
          <pc:sldMk cId="3080445710" sldId="429"/>
        </pc:sldMkLst>
        <pc:spChg chg="mod">
          <ac:chgData name="Nguyen Bui Trong Tin" userId="e8b171ad-d98b-49d5-bbe6-f86bd94206fe" providerId="ADAL" clId="{3906A2A9-A8F8-4D99-ACC4-844E63D3A214}" dt="2021-07-13T10:16:34.686" v="1660" actId="20577"/>
          <ac:spMkLst>
            <pc:docMk/>
            <pc:sldMk cId="3080445710" sldId="42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3T10:12:31.664" v="1541" actId="14100"/>
          <ac:picMkLst>
            <pc:docMk/>
            <pc:sldMk cId="3080445710" sldId="429"/>
            <ac:picMk id="2" creationId="{833CFB27-0B6C-4ABF-8AFD-D69F3B281E45}"/>
          </ac:picMkLst>
        </pc:picChg>
      </pc:sldChg>
      <pc:sldChg chg="add del">
        <pc:chgData name="Nguyen Bui Trong Tin" userId="e8b171ad-d98b-49d5-bbe6-f86bd94206fe" providerId="ADAL" clId="{3906A2A9-A8F8-4D99-ACC4-844E63D3A214}" dt="2021-07-11T16:40:57.544" v="367" actId="47"/>
        <pc:sldMkLst>
          <pc:docMk/>
          <pc:sldMk cId="3420699404" sldId="429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976552675" sldId="429"/>
        </pc:sldMkLst>
      </pc:sldChg>
      <pc:sldChg chg="addSp modSp add mod modNotesTx">
        <pc:chgData name="Nguyen Bui Trong Tin" userId="e8b171ad-d98b-49d5-bbe6-f86bd94206fe" providerId="ADAL" clId="{3906A2A9-A8F8-4D99-ACC4-844E63D3A214}" dt="2021-07-13T10:59:41.338" v="2409" actId="20577"/>
        <pc:sldMkLst>
          <pc:docMk/>
          <pc:sldMk cId="645733749" sldId="430"/>
        </pc:sldMkLst>
        <pc:spChg chg="mod">
          <ac:chgData name="Nguyen Bui Trong Tin" userId="e8b171ad-d98b-49d5-bbe6-f86bd94206fe" providerId="ADAL" clId="{3906A2A9-A8F8-4D99-ACC4-844E63D3A214}" dt="2021-07-13T10:59:41.338" v="2409" actId="20577"/>
          <ac:spMkLst>
            <pc:docMk/>
            <pc:sldMk cId="645733749" sldId="430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906A2A9-A8F8-4D99-ACC4-844E63D3A214}" dt="2021-07-11T17:07:44.423" v="454" actId="14100"/>
          <ac:spMkLst>
            <pc:docMk/>
            <pc:sldMk cId="645733749" sldId="430"/>
            <ac:spMk id="4" creationId="{021B3B7F-2789-4A95-B26A-820312A48A95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623789335" sldId="430"/>
        </pc:sldMkLst>
      </pc:sldChg>
      <pc:sldChg chg="add del replId">
        <pc:chgData name="Nguyen Bui Trong Tin" userId="e8b171ad-d98b-49d5-bbe6-f86bd94206fe" providerId="ADAL" clId="{3906A2A9-A8F8-4D99-ACC4-844E63D3A214}" dt="2021-07-11T16:40:59.184" v="368" actId="47"/>
        <pc:sldMkLst>
          <pc:docMk/>
          <pc:sldMk cId="2835923237" sldId="430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202442491" sldId="431"/>
        </pc:sldMkLst>
      </pc:sldChg>
      <pc:sldChg chg="addSp modSp add mod modNotesTx">
        <pc:chgData name="Nguyen Bui Trong Tin" userId="e8b171ad-d98b-49d5-bbe6-f86bd94206fe" providerId="ADAL" clId="{3906A2A9-A8F8-4D99-ACC4-844E63D3A214}" dt="2021-07-13T11:02:33.541" v="2521" actId="1076"/>
        <pc:sldMkLst>
          <pc:docMk/>
          <pc:sldMk cId="2327283705" sldId="431"/>
        </pc:sldMkLst>
        <pc:spChg chg="mod">
          <ac:chgData name="Nguyen Bui Trong Tin" userId="e8b171ad-d98b-49d5-bbe6-f86bd94206fe" providerId="ADAL" clId="{3906A2A9-A8F8-4D99-ACC4-844E63D3A214}" dt="2021-07-13T11:02:14.144" v="2518" actId="20577"/>
          <ac:spMkLst>
            <pc:docMk/>
            <pc:sldMk cId="2327283705" sldId="431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906A2A9-A8F8-4D99-ACC4-844E63D3A214}" dt="2021-07-11T17:08:19.950" v="461" actId="1076"/>
          <ac:spMkLst>
            <pc:docMk/>
            <pc:sldMk cId="2327283705" sldId="431"/>
            <ac:spMk id="4" creationId="{8CA41158-DB37-4BCF-9C9E-B63450BF9C04}"/>
          </ac:spMkLst>
        </pc:spChg>
        <pc:picChg chg="add mod">
          <ac:chgData name="Nguyen Bui Trong Tin" userId="e8b171ad-d98b-49d5-bbe6-f86bd94206fe" providerId="ADAL" clId="{3906A2A9-A8F8-4D99-ACC4-844E63D3A214}" dt="2021-07-13T11:02:33.541" v="2521" actId="1076"/>
          <ac:picMkLst>
            <pc:docMk/>
            <pc:sldMk cId="2327283705" sldId="431"/>
            <ac:picMk id="2" creationId="{9A931867-427B-44C4-85C6-1383074BA236}"/>
          </ac:picMkLst>
        </pc:picChg>
      </pc:sldChg>
      <pc:sldChg chg="addSp delSp modSp add mod modNotesTx">
        <pc:chgData name="Nguyen Bui Trong Tin" userId="e8b171ad-d98b-49d5-bbe6-f86bd94206fe" providerId="ADAL" clId="{3906A2A9-A8F8-4D99-ACC4-844E63D3A214}" dt="2021-07-13T11:04:55.331" v="2584" actId="20577"/>
        <pc:sldMkLst>
          <pc:docMk/>
          <pc:sldMk cId="3071037953" sldId="432"/>
        </pc:sldMkLst>
        <pc:spChg chg="mod">
          <ac:chgData name="Nguyen Bui Trong Tin" userId="e8b171ad-d98b-49d5-bbe6-f86bd94206fe" providerId="ADAL" clId="{3906A2A9-A8F8-4D99-ACC4-844E63D3A214}" dt="2021-07-13T11:04:55.331" v="2584" actId="20577"/>
          <ac:spMkLst>
            <pc:docMk/>
            <pc:sldMk cId="3071037953" sldId="432"/>
            <ac:spMk id="3" creationId="{139D5992-74CA-4E5E-831D-1F8F99FB57FF}"/>
          </ac:spMkLst>
        </pc:spChg>
        <pc:spChg chg="add del">
          <ac:chgData name="Nguyen Bui Trong Tin" userId="e8b171ad-d98b-49d5-bbe6-f86bd94206fe" providerId="ADAL" clId="{3906A2A9-A8F8-4D99-ACC4-844E63D3A214}" dt="2021-07-11T17:08:40.873" v="467" actId="22"/>
          <ac:spMkLst>
            <pc:docMk/>
            <pc:sldMk cId="3071037953" sldId="432"/>
            <ac:spMk id="4" creationId="{F5FAE64C-4A02-4065-B848-4321FA45E7DC}"/>
          </ac:spMkLst>
        </pc:spChg>
        <pc:spChg chg="add mod">
          <ac:chgData name="Nguyen Bui Trong Tin" userId="e8b171ad-d98b-49d5-bbe6-f86bd94206fe" providerId="ADAL" clId="{3906A2A9-A8F8-4D99-ACC4-844E63D3A214}" dt="2021-07-11T17:08:49.811" v="471" actId="113"/>
          <ac:spMkLst>
            <pc:docMk/>
            <pc:sldMk cId="3071037953" sldId="432"/>
            <ac:spMk id="6" creationId="{A64CE0FC-67A8-4BAC-A423-7AB1F362BF9E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113570404" sldId="433"/>
        </pc:sldMkLst>
      </pc:sldChg>
      <pc:sldChg chg="addSp delSp modSp add mod modNotesTx">
        <pc:chgData name="Nguyen Bui Trong Tin" userId="e8b171ad-d98b-49d5-bbe6-f86bd94206fe" providerId="ADAL" clId="{3906A2A9-A8F8-4D99-ACC4-844E63D3A214}" dt="2021-07-13T11:07:57.123" v="2732" actId="20577"/>
        <pc:sldMkLst>
          <pc:docMk/>
          <pc:sldMk cId="3593219172" sldId="433"/>
        </pc:sldMkLst>
        <pc:spChg chg="mod">
          <ac:chgData name="Nguyen Bui Trong Tin" userId="e8b171ad-d98b-49d5-bbe6-f86bd94206fe" providerId="ADAL" clId="{3906A2A9-A8F8-4D99-ACC4-844E63D3A214}" dt="2021-07-13T11:07:57.123" v="2732" actId="20577"/>
          <ac:spMkLst>
            <pc:docMk/>
            <pc:sldMk cId="3593219172" sldId="433"/>
            <ac:spMk id="3" creationId="{139D5992-74CA-4E5E-831D-1F8F99FB57FF}"/>
          </ac:spMkLst>
        </pc:spChg>
        <pc:spChg chg="add del">
          <ac:chgData name="Nguyen Bui Trong Tin" userId="e8b171ad-d98b-49d5-bbe6-f86bd94206fe" providerId="ADAL" clId="{3906A2A9-A8F8-4D99-ACC4-844E63D3A214}" dt="2021-07-11T17:09:23.967" v="481" actId="22"/>
          <ac:spMkLst>
            <pc:docMk/>
            <pc:sldMk cId="3593219172" sldId="433"/>
            <ac:spMk id="4" creationId="{50EF28CD-6971-4D3D-B242-D223B55C718F}"/>
          </ac:spMkLst>
        </pc:spChg>
        <pc:spChg chg="add mod">
          <ac:chgData name="Nguyen Bui Trong Tin" userId="e8b171ad-d98b-49d5-bbe6-f86bd94206fe" providerId="ADAL" clId="{3906A2A9-A8F8-4D99-ACC4-844E63D3A214}" dt="2021-07-11T17:09:32.982" v="486" actId="14100"/>
          <ac:spMkLst>
            <pc:docMk/>
            <pc:sldMk cId="3593219172" sldId="433"/>
            <ac:spMk id="6" creationId="{EA5896DF-7783-4871-8D3A-29EBFCCAA945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603145818" sldId="434"/>
        </pc:sldMkLst>
      </pc:sldChg>
      <pc:sldChg chg="addSp delSp modSp add mod modNotesTx">
        <pc:chgData name="Nguyen Bui Trong Tin" userId="e8b171ad-d98b-49d5-bbe6-f86bd94206fe" providerId="ADAL" clId="{3906A2A9-A8F8-4D99-ACC4-844E63D3A214}" dt="2021-07-13T11:09:10.568" v="2737" actId="20577"/>
        <pc:sldMkLst>
          <pc:docMk/>
          <pc:sldMk cId="3052934930" sldId="434"/>
        </pc:sldMkLst>
        <pc:spChg chg="mod">
          <ac:chgData name="Nguyen Bui Trong Tin" userId="e8b171ad-d98b-49d5-bbe6-f86bd94206fe" providerId="ADAL" clId="{3906A2A9-A8F8-4D99-ACC4-844E63D3A214}" dt="2021-07-13T11:09:10.568" v="2737" actId="20577"/>
          <ac:spMkLst>
            <pc:docMk/>
            <pc:sldMk cId="3052934930" sldId="434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906A2A9-A8F8-4D99-ACC4-844E63D3A214}" dt="2021-07-11T17:10:15.621" v="503" actId="255"/>
          <ac:spMkLst>
            <pc:docMk/>
            <pc:sldMk cId="3052934930" sldId="434"/>
            <ac:spMk id="5" creationId="{DAC91B8B-4723-48FC-8FB8-2D4D2822AE70}"/>
          </ac:spMkLst>
        </pc:spChg>
        <pc:graphicFrameChg chg="add del mod">
          <ac:chgData name="Nguyen Bui Trong Tin" userId="e8b171ad-d98b-49d5-bbe6-f86bd94206fe" providerId="ADAL" clId="{3906A2A9-A8F8-4D99-ACC4-844E63D3A214}" dt="2021-07-11T17:09:51.222" v="491"/>
          <ac:graphicFrameMkLst>
            <pc:docMk/>
            <pc:sldMk cId="3052934930" sldId="434"/>
            <ac:graphicFrameMk id="2" creationId="{D23DFDD3-0B98-4B58-9CDE-9286E3140901}"/>
          </ac:graphicFrameMkLst>
        </pc:graphicFrameChg>
      </pc:sldChg>
      <pc:sldChg chg="addSp modSp add mod modNotesTx">
        <pc:chgData name="Nguyen Bui Trong Tin" userId="e8b171ad-d98b-49d5-bbe6-f86bd94206fe" providerId="ADAL" clId="{3906A2A9-A8F8-4D99-ACC4-844E63D3A214}" dt="2021-07-11T17:10:55.416" v="516" actId="20577"/>
        <pc:sldMkLst>
          <pc:docMk/>
          <pc:sldMk cId="522648392" sldId="435"/>
        </pc:sldMkLst>
        <pc:spChg chg="mod">
          <ac:chgData name="Nguyen Bui Trong Tin" userId="e8b171ad-d98b-49d5-bbe6-f86bd94206fe" providerId="ADAL" clId="{3906A2A9-A8F8-4D99-ACC4-844E63D3A214}" dt="2021-07-11T17:10:45.548" v="511" actId="14100"/>
          <ac:spMkLst>
            <pc:docMk/>
            <pc:sldMk cId="522648392" sldId="435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906A2A9-A8F8-4D99-ACC4-844E63D3A214}" dt="2021-07-11T17:10:50.513" v="514" actId="113"/>
          <ac:spMkLst>
            <pc:docMk/>
            <pc:sldMk cId="522648392" sldId="435"/>
            <ac:spMk id="4" creationId="{9FABB2B2-ECDB-423B-A17D-07C8F091B370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171819189" sldId="435"/>
        </pc:sldMkLst>
      </pc:sldChg>
      <pc:sldChg chg="addSp modSp add mod modNotesTx">
        <pc:chgData name="Nguyen Bui Trong Tin" userId="e8b171ad-d98b-49d5-bbe6-f86bd94206fe" providerId="ADAL" clId="{3906A2A9-A8F8-4D99-ACC4-844E63D3A214}" dt="2021-07-11T17:12:12.702" v="543" actId="20577"/>
        <pc:sldMkLst>
          <pc:docMk/>
          <pc:sldMk cId="1889517331" sldId="436"/>
        </pc:sldMkLst>
        <pc:spChg chg="mod">
          <ac:chgData name="Nguyen Bui Trong Tin" userId="e8b171ad-d98b-49d5-bbe6-f86bd94206fe" providerId="ADAL" clId="{3906A2A9-A8F8-4D99-ACC4-844E63D3A214}" dt="2021-07-11T17:11:00.794" v="517" actId="14100"/>
          <ac:spMkLst>
            <pc:docMk/>
            <pc:sldMk cId="1889517331" sldId="436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906A2A9-A8F8-4D99-ACC4-844E63D3A214}" dt="2021-07-11T17:12:01.140" v="540" actId="113"/>
          <ac:spMkLst>
            <pc:docMk/>
            <pc:sldMk cId="1889517331" sldId="436"/>
            <ac:spMk id="4" creationId="{F38D5930-6503-44F9-A11B-B22A5ED94287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138122785" sldId="436"/>
        </pc:sldMkLst>
      </pc:sldChg>
      <pc:sldChg chg="add del">
        <pc:chgData name="Nguyen Bui Trong Tin" userId="e8b171ad-d98b-49d5-bbe6-f86bd94206fe" providerId="ADAL" clId="{3906A2A9-A8F8-4D99-ACC4-844E63D3A214}" dt="2021-07-11T17:11:14.210" v="518" actId="47"/>
        <pc:sldMkLst>
          <pc:docMk/>
          <pc:sldMk cId="1017278719" sldId="437"/>
        </pc:sldMkLst>
      </pc:sldChg>
      <pc:sldChg chg="addSp delSp modSp add mod modNotesTx">
        <pc:chgData name="Nguyen Bui Trong Tin" userId="e8b171ad-d98b-49d5-bbe6-f86bd94206fe" providerId="ADAL" clId="{3906A2A9-A8F8-4D99-ACC4-844E63D3A214}" dt="2021-07-13T10:35:13.529" v="1975" actId="20577"/>
        <pc:sldMkLst>
          <pc:docMk/>
          <pc:sldMk cId="1455450184" sldId="437"/>
        </pc:sldMkLst>
        <pc:spChg chg="mod">
          <ac:chgData name="Nguyen Bui Trong Tin" userId="e8b171ad-d98b-49d5-bbe6-f86bd94206fe" providerId="ADAL" clId="{3906A2A9-A8F8-4D99-ACC4-844E63D3A214}" dt="2021-07-13T10:35:13.529" v="1975" actId="20577"/>
          <ac:spMkLst>
            <pc:docMk/>
            <pc:sldMk cId="1455450184" sldId="43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7:15:01.393" v="571" actId="14100"/>
          <ac:picMkLst>
            <pc:docMk/>
            <pc:sldMk cId="1455450184" sldId="437"/>
            <ac:picMk id="2" creationId="{801C6F4C-9F9E-415E-833F-7F32643442D8}"/>
          </ac:picMkLst>
        </pc:picChg>
        <pc:picChg chg="add mod">
          <ac:chgData name="Nguyen Bui Trong Tin" userId="e8b171ad-d98b-49d5-bbe6-f86bd94206fe" providerId="ADAL" clId="{3906A2A9-A8F8-4D99-ACC4-844E63D3A214}" dt="2021-07-13T10:31:18.154" v="1757" actId="1076"/>
          <ac:picMkLst>
            <pc:docMk/>
            <pc:sldMk cId="1455450184" sldId="437"/>
            <ac:picMk id="4" creationId="{76B05845-0060-4A29-A30F-87995A0B3C50}"/>
          </ac:picMkLst>
        </pc:picChg>
        <pc:picChg chg="del">
          <ac:chgData name="Nguyen Bui Trong Tin" userId="e8b171ad-d98b-49d5-bbe6-f86bd94206fe" providerId="ADAL" clId="{3906A2A9-A8F8-4D99-ACC4-844E63D3A214}" dt="2021-07-11T17:14:38.201" v="564" actId="478"/>
          <ac:picMkLst>
            <pc:docMk/>
            <pc:sldMk cId="1455450184" sldId="437"/>
            <ac:picMk id="4" creationId="{FED3A0DD-100F-4043-BF56-FF4B64EECDDB}"/>
          </ac:picMkLst>
        </pc:picChg>
        <pc:picChg chg="add mod">
          <ac:chgData name="Nguyen Bui Trong Tin" userId="e8b171ad-d98b-49d5-bbe6-f86bd94206fe" providerId="ADAL" clId="{3906A2A9-A8F8-4D99-ACC4-844E63D3A214}" dt="2021-07-11T17:15:19.791" v="589" actId="1037"/>
          <ac:picMkLst>
            <pc:docMk/>
            <pc:sldMk cId="1455450184" sldId="437"/>
            <ac:picMk id="5" creationId="{D3EE58D6-BEEE-4B5D-85CC-83257FBBFD84}"/>
          </ac:picMkLst>
        </pc:pic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2178774591" sldId="437"/>
        </pc:sldMkLst>
      </pc:sldChg>
      <pc:sldChg chg="add del">
        <pc:chgData name="Nguyen Bui Trong Tin" userId="e8b171ad-d98b-49d5-bbe6-f86bd94206fe" providerId="ADAL" clId="{3906A2A9-A8F8-4D99-ACC4-844E63D3A214}" dt="2021-07-11T17:13:30.204" v="544" actId="47"/>
        <pc:sldMkLst>
          <pc:docMk/>
          <pc:sldMk cId="3037139186" sldId="437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735301629" sldId="438"/>
        </pc:sldMkLst>
      </pc:sldChg>
      <pc:sldChg chg="add del">
        <pc:chgData name="Nguyen Bui Trong Tin" userId="e8b171ad-d98b-49d5-bbe6-f86bd94206fe" providerId="ADAL" clId="{3906A2A9-A8F8-4D99-ACC4-844E63D3A214}" dt="2021-07-11T17:13:30.204" v="544" actId="47"/>
        <pc:sldMkLst>
          <pc:docMk/>
          <pc:sldMk cId="1980367221" sldId="438"/>
        </pc:sldMkLst>
      </pc:sldChg>
      <pc:sldChg chg="add del">
        <pc:chgData name="Nguyen Bui Trong Tin" userId="e8b171ad-d98b-49d5-bbe6-f86bd94206fe" providerId="ADAL" clId="{3906A2A9-A8F8-4D99-ACC4-844E63D3A214}" dt="2021-07-11T17:11:14.210" v="518" actId="47"/>
        <pc:sldMkLst>
          <pc:docMk/>
          <pc:sldMk cId="3924002205" sldId="438"/>
        </pc:sldMkLst>
      </pc:sldChg>
      <pc:sldChg chg="addSp modSp add mod modNotesTx">
        <pc:chgData name="Nguyen Bui Trong Tin" userId="e8b171ad-d98b-49d5-bbe6-f86bd94206fe" providerId="ADAL" clId="{3906A2A9-A8F8-4D99-ACC4-844E63D3A214}" dt="2021-07-13T10:37:08.262" v="1997" actId="20577"/>
        <pc:sldMkLst>
          <pc:docMk/>
          <pc:sldMk cId="4021693670" sldId="438"/>
        </pc:sldMkLst>
        <pc:spChg chg="mod">
          <ac:chgData name="Nguyen Bui Trong Tin" userId="e8b171ad-d98b-49d5-bbe6-f86bd94206fe" providerId="ADAL" clId="{3906A2A9-A8F8-4D99-ACC4-844E63D3A214}" dt="2021-07-13T10:37:08.262" v="1997" actId="20577"/>
          <ac:spMkLst>
            <pc:docMk/>
            <pc:sldMk cId="4021693670" sldId="43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7:15:55.442" v="592" actId="14100"/>
          <ac:picMkLst>
            <pc:docMk/>
            <pc:sldMk cId="4021693670" sldId="438"/>
            <ac:picMk id="2" creationId="{5B34299D-2E86-4DD2-A146-AB56177CEEEF}"/>
          </ac:picMkLst>
        </pc:picChg>
      </pc:sldChg>
      <pc:sldChg chg="add del">
        <pc:chgData name="Nguyen Bui Trong Tin" userId="e8b171ad-d98b-49d5-bbe6-f86bd94206fe" providerId="ADAL" clId="{3906A2A9-A8F8-4D99-ACC4-844E63D3A214}" dt="2021-07-11T17:13:30.204" v="544" actId="47"/>
        <pc:sldMkLst>
          <pc:docMk/>
          <pc:sldMk cId="921600638" sldId="439"/>
        </pc:sldMkLst>
      </pc:sldChg>
      <pc:sldChg chg="add del">
        <pc:chgData name="Nguyen Bui Trong Tin" userId="e8b171ad-d98b-49d5-bbe6-f86bd94206fe" providerId="ADAL" clId="{3906A2A9-A8F8-4D99-ACC4-844E63D3A214}" dt="2021-07-11T17:19:33.161" v="660" actId="47"/>
        <pc:sldMkLst>
          <pc:docMk/>
          <pc:sldMk cId="1385714682" sldId="439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798395982" sldId="439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108698809" sldId="440"/>
        </pc:sldMkLst>
      </pc:sldChg>
      <pc:sldChg chg="add del">
        <pc:chgData name="Nguyen Bui Trong Tin" userId="e8b171ad-d98b-49d5-bbe6-f86bd94206fe" providerId="ADAL" clId="{3906A2A9-A8F8-4D99-ACC4-844E63D3A214}" dt="2021-07-11T17:13:30.204" v="544" actId="47"/>
        <pc:sldMkLst>
          <pc:docMk/>
          <pc:sldMk cId="3661841303" sldId="440"/>
        </pc:sldMkLst>
      </pc:sldChg>
      <pc:sldChg chg="add del">
        <pc:chgData name="Nguyen Bui Trong Tin" userId="e8b171ad-d98b-49d5-bbe6-f86bd94206fe" providerId="ADAL" clId="{3906A2A9-A8F8-4D99-ACC4-844E63D3A214}" dt="2021-07-11T17:19:33.161" v="660" actId="47"/>
        <pc:sldMkLst>
          <pc:docMk/>
          <pc:sldMk cId="4150064498" sldId="440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765575225" sldId="441"/>
        </pc:sldMkLst>
      </pc:sldChg>
      <pc:sldChg chg="add del">
        <pc:chgData name="Nguyen Bui Trong Tin" userId="e8b171ad-d98b-49d5-bbe6-f86bd94206fe" providerId="ADAL" clId="{3906A2A9-A8F8-4D99-ACC4-844E63D3A214}" dt="2021-07-11T17:19:33.161" v="660" actId="47"/>
        <pc:sldMkLst>
          <pc:docMk/>
          <pc:sldMk cId="1843192457" sldId="441"/>
        </pc:sldMkLst>
      </pc:sldChg>
      <pc:sldChg chg="add del">
        <pc:chgData name="Nguyen Bui Trong Tin" userId="e8b171ad-d98b-49d5-bbe6-f86bd94206fe" providerId="ADAL" clId="{3906A2A9-A8F8-4D99-ACC4-844E63D3A214}" dt="2021-07-11T17:13:30.204" v="544" actId="47"/>
        <pc:sldMkLst>
          <pc:docMk/>
          <pc:sldMk cId="2258136102" sldId="441"/>
        </pc:sldMkLst>
      </pc:sldChg>
      <pc:sldChg chg="modSp add mod ord">
        <pc:chgData name="Nguyen Bui Trong Tin" userId="e8b171ad-d98b-49d5-bbe6-f86bd94206fe" providerId="ADAL" clId="{3906A2A9-A8F8-4D99-ACC4-844E63D3A214}" dt="2021-07-11T17:18:55.638" v="652" actId="20577"/>
        <pc:sldMkLst>
          <pc:docMk/>
          <pc:sldMk cId="243684161" sldId="442"/>
        </pc:sldMkLst>
        <pc:spChg chg="mod">
          <ac:chgData name="Nguyen Bui Trong Tin" userId="e8b171ad-d98b-49d5-bbe6-f86bd94206fe" providerId="ADAL" clId="{3906A2A9-A8F8-4D99-ACC4-844E63D3A214}" dt="2021-07-11T17:18:55.638" v="652" actId="20577"/>
          <ac:spMkLst>
            <pc:docMk/>
            <pc:sldMk cId="243684161" sldId="442"/>
            <ac:spMk id="3" creationId="{139D5992-74CA-4E5E-831D-1F8F99FB57FF}"/>
          </ac:spMkLst>
        </pc:spChg>
      </pc:sldChg>
      <pc:sldChg chg="add del">
        <pc:chgData name="Nguyen Bui Trong Tin" userId="e8b171ad-d98b-49d5-bbe6-f86bd94206fe" providerId="ADAL" clId="{3906A2A9-A8F8-4D99-ACC4-844E63D3A214}" dt="2021-07-11T17:13:30.204" v="544" actId="47"/>
        <pc:sldMkLst>
          <pc:docMk/>
          <pc:sldMk cId="2840924124" sldId="442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180487106" sldId="442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141320703" sldId="443"/>
        </pc:sldMkLst>
      </pc:sldChg>
      <pc:sldChg chg="addSp delSp modSp add mod ord replId modNotesTx">
        <pc:chgData name="Nguyen Bui Trong Tin" userId="e8b171ad-d98b-49d5-bbe6-f86bd94206fe" providerId="ADAL" clId="{3906A2A9-A8F8-4D99-ACC4-844E63D3A214}" dt="2021-07-13T10:37:57.738" v="2003" actId="20577"/>
        <pc:sldMkLst>
          <pc:docMk/>
          <pc:sldMk cId="3710696307" sldId="443"/>
        </pc:sldMkLst>
        <pc:spChg chg="mod">
          <ac:chgData name="Nguyen Bui Trong Tin" userId="e8b171ad-d98b-49d5-bbe6-f86bd94206fe" providerId="ADAL" clId="{3906A2A9-A8F8-4D99-ACC4-844E63D3A214}" dt="2021-07-13T10:37:57.738" v="2003" actId="20577"/>
          <ac:spMkLst>
            <pc:docMk/>
            <pc:sldMk cId="3710696307" sldId="44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7:19:24.694" v="659" actId="14100"/>
          <ac:picMkLst>
            <pc:docMk/>
            <pc:sldMk cId="3710696307" sldId="443"/>
            <ac:picMk id="2" creationId="{E2A9DC54-D825-4197-89A5-8E28BBEE87F4}"/>
          </ac:picMkLst>
        </pc:picChg>
        <pc:picChg chg="del">
          <ac:chgData name="Nguyen Bui Trong Tin" userId="e8b171ad-d98b-49d5-bbe6-f86bd94206fe" providerId="ADAL" clId="{3906A2A9-A8F8-4D99-ACC4-844E63D3A214}" dt="2021-07-11T17:18:50.586" v="650" actId="478"/>
          <ac:picMkLst>
            <pc:docMk/>
            <pc:sldMk cId="3710696307" sldId="443"/>
            <ac:picMk id="4" creationId="{FED3A0DD-100F-4043-BF56-FF4B64EECDDB}"/>
          </ac:picMkLst>
        </pc:pic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060641105" sldId="444"/>
        </pc:sldMkLst>
      </pc:sldChg>
      <pc:sldChg chg="addSp delSp modSp add mod">
        <pc:chgData name="Nguyen Bui Trong Tin" userId="e8b171ad-d98b-49d5-bbe6-f86bd94206fe" providerId="ADAL" clId="{3906A2A9-A8F8-4D99-ACC4-844E63D3A214}" dt="2021-07-13T10:47:55.647" v="2104" actId="20577"/>
        <pc:sldMkLst>
          <pc:docMk/>
          <pc:sldMk cId="2938907606" sldId="444"/>
        </pc:sldMkLst>
        <pc:spChg chg="mod">
          <ac:chgData name="Nguyen Bui Trong Tin" userId="e8b171ad-d98b-49d5-bbe6-f86bd94206fe" providerId="ADAL" clId="{3906A2A9-A8F8-4D99-ACC4-844E63D3A214}" dt="2021-07-13T10:47:55.647" v="2104" actId="20577"/>
          <ac:spMkLst>
            <pc:docMk/>
            <pc:sldMk cId="2938907606" sldId="444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906A2A9-A8F8-4D99-ACC4-844E63D3A214}" dt="2021-07-11T17:20:18.524" v="677" actId="21"/>
          <ac:picMkLst>
            <pc:docMk/>
            <pc:sldMk cId="2938907606" sldId="444"/>
            <ac:picMk id="2" creationId="{AB40299F-8046-478F-9862-10D67F67CDDE}"/>
          </ac:picMkLst>
        </pc:picChg>
        <pc:picChg chg="add mod">
          <ac:chgData name="Nguyen Bui Trong Tin" userId="e8b171ad-d98b-49d5-bbe6-f86bd94206fe" providerId="ADAL" clId="{3906A2A9-A8F8-4D99-ACC4-844E63D3A214}" dt="2021-07-11T17:20:25.435" v="680" actId="1076"/>
          <ac:picMkLst>
            <pc:docMk/>
            <pc:sldMk cId="2938907606" sldId="444"/>
            <ac:picMk id="4" creationId="{AB40299F-8046-478F-9862-10D67F67CDDE}"/>
          </ac:picMkLst>
        </pc:picChg>
      </pc:sldChg>
      <pc:sldChg chg="addSp modSp add mod ord">
        <pc:chgData name="Nguyen Bui Trong Tin" userId="e8b171ad-d98b-49d5-bbe6-f86bd94206fe" providerId="ADAL" clId="{3906A2A9-A8F8-4D99-ACC4-844E63D3A214}" dt="2021-07-13T10:49:56.575" v="2138" actId="14100"/>
        <pc:sldMkLst>
          <pc:docMk/>
          <pc:sldMk cId="4192353940" sldId="445"/>
        </pc:sldMkLst>
        <pc:spChg chg="mod">
          <ac:chgData name="Nguyen Bui Trong Tin" userId="e8b171ad-d98b-49d5-bbe6-f86bd94206fe" providerId="ADAL" clId="{3906A2A9-A8F8-4D99-ACC4-844E63D3A214}" dt="2021-07-13T10:49:42.826" v="2136" actId="20577"/>
          <ac:spMkLst>
            <pc:docMk/>
            <pc:sldMk cId="4192353940" sldId="44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7:21:47.500" v="695" actId="14100"/>
          <ac:picMkLst>
            <pc:docMk/>
            <pc:sldMk cId="4192353940" sldId="445"/>
            <ac:picMk id="2" creationId="{910524FF-6450-4366-B855-77C9854D9EB1}"/>
          </ac:picMkLst>
        </pc:picChg>
        <pc:picChg chg="add mod">
          <ac:chgData name="Nguyen Bui Trong Tin" userId="e8b171ad-d98b-49d5-bbe6-f86bd94206fe" providerId="ADAL" clId="{3906A2A9-A8F8-4D99-ACC4-844E63D3A214}" dt="2021-07-13T10:49:56.575" v="2138" actId="14100"/>
          <ac:picMkLst>
            <pc:docMk/>
            <pc:sldMk cId="4192353940" sldId="445"/>
            <ac:picMk id="4" creationId="{1A77F6D3-0B8B-43BB-BD13-91A12F135EE1}"/>
          </ac:picMkLst>
        </pc:pic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193179599" sldId="445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006827686" sldId="446"/>
        </pc:sldMkLst>
      </pc:sldChg>
      <pc:sldChg chg="addSp delSp modSp add mod">
        <pc:chgData name="Nguyen Bui Trong Tin" userId="e8b171ad-d98b-49d5-bbe6-f86bd94206fe" providerId="ADAL" clId="{3906A2A9-A8F8-4D99-ACC4-844E63D3A214}" dt="2021-07-13T10:48:47.438" v="2120" actId="20577"/>
        <pc:sldMkLst>
          <pc:docMk/>
          <pc:sldMk cId="3163784639" sldId="446"/>
        </pc:sldMkLst>
        <pc:spChg chg="mod">
          <ac:chgData name="Nguyen Bui Trong Tin" userId="e8b171ad-d98b-49d5-bbe6-f86bd94206fe" providerId="ADAL" clId="{3906A2A9-A8F8-4D99-ACC4-844E63D3A214}" dt="2021-07-13T10:48:47.438" v="2120" actId="20577"/>
          <ac:spMkLst>
            <pc:docMk/>
            <pc:sldMk cId="3163784639" sldId="446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906A2A9-A8F8-4D99-ACC4-844E63D3A214}" dt="2021-07-11T17:20:50.034" v="683" actId="21"/>
          <ac:picMkLst>
            <pc:docMk/>
            <pc:sldMk cId="3163784639" sldId="446"/>
            <ac:picMk id="2" creationId="{C72BF1BF-4C13-47C3-AFB2-AA73B98BF73C}"/>
          </ac:picMkLst>
        </pc:picChg>
        <pc:picChg chg="add mod">
          <ac:chgData name="Nguyen Bui Trong Tin" userId="e8b171ad-d98b-49d5-bbe6-f86bd94206fe" providerId="ADAL" clId="{3906A2A9-A8F8-4D99-ACC4-844E63D3A214}" dt="2021-07-11T17:21:01.482" v="686" actId="1076"/>
          <ac:picMkLst>
            <pc:docMk/>
            <pc:sldMk cId="3163784639" sldId="446"/>
            <ac:picMk id="4" creationId="{21100840-0A6A-49C2-966F-49BA91F7CD45}"/>
          </ac:picMkLst>
        </pc:picChg>
        <pc:picChg chg="add mod">
          <ac:chgData name="Nguyen Bui Trong Tin" userId="e8b171ad-d98b-49d5-bbe6-f86bd94206fe" providerId="ADAL" clId="{3906A2A9-A8F8-4D99-ACC4-844E63D3A214}" dt="2021-07-11T17:21:14.975" v="689" actId="1076"/>
          <ac:picMkLst>
            <pc:docMk/>
            <pc:sldMk cId="3163784639" sldId="446"/>
            <ac:picMk id="5" creationId="{5C5A7A59-C2AF-4ADD-8C80-CDA5D8FD9826}"/>
          </ac:picMkLst>
        </pc:picChg>
      </pc:sldChg>
      <pc:sldChg chg="addSp modSp add mod">
        <pc:chgData name="Nguyen Bui Trong Tin" userId="e8b171ad-d98b-49d5-bbe6-f86bd94206fe" providerId="ADAL" clId="{3906A2A9-A8F8-4D99-ACC4-844E63D3A214}" dt="2021-07-13T10:50:27.883" v="2151" actId="20577"/>
        <pc:sldMkLst>
          <pc:docMk/>
          <pc:sldMk cId="2123188249" sldId="447"/>
        </pc:sldMkLst>
        <pc:spChg chg="mod">
          <ac:chgData name="Nguyen Bui Trong Tin" userId="e8b171ad-d98b-49d5-bbe6-f86bd94206fe" providerId="ADAL" clId="{3906A2A9-A8F8-4D99-ACC4-844E63D3A214}" dt="2021-07-13T10:50:27.883" v="2151" actId="20577"/>
          <ac:spMkLst>
            <pc:docMk/>
            <pc:sldMk cId="2123188249" sldId="44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7:25:29.212" v="721" actId="14100"/>
          <ac:picMkLst>
            <pc:docMk/>
            <pc:sldMk cId="2123188249" sldId="447"/>
            <ac:picMk id="2" creationId="{B07ABA0F-7D0C-46B3-8580-5B4536E804E8}"/>
          </ac:picMkLst>
        </pc:pic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649754977" sldId="447"/>
        </pc:sldMkLst>
      </pc:sldChg>
      <pc:sldChg chg="addSp modSp add mod">
        <pc:chgData name="Nguyen Bui Trong Tin" userId="e8b171ad-d98b-49d5-bbe6-f86bd94206fe" providerId="ADAL" clId="{3906A2A9-A8F8-4D99-ACC4-844E63D3A214}" dt="2021-07-13T10:50:15.902" v="2145" actId="20577"/>
        <pc:sldMkLst>
          <pc:docMk/>
          <pc:sldMk cId="1511438458" sldId="448"/>
        </pc:sldMkLst>
        <pc:spChg chg="mod">
          <ac:chgData name="Nguyen Bui Trong Tin" userId="e8b171ad-d98b-49d5-bbe6-f86bd94206fe" providerId="ADAL" clId="{3906A2A9-A8F8-4D99-ACC4-844E63D3A214}" dt="2021-07-13T10:50:15.902" v="2145" actId="20577"/>
          <ac:spMkLst>
            <pc:docMk/>
            <pc:sldMk cId="1511438458" sldId="44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7:22:13.405" v="699" actId="14100"/>
          <ac:picMkLst>
            <pc:docMk/>
            <pc:sldMk cId="1511438458" sldId="448"/>
            <ac:picMk id="2" creationId="{2C53760C-FD99-42BC-A9D9-2337819D2BF8}"/>
          </ac:picMkLst>
        </pc:picChg>
        <pc:picChg chg="add mod">
          <ac:chgData name="Nguyen Bui Trong Tin" userId="e8b171ad-d98b-49d5-bbe6-f86bd94206fe" providerId="ADAL" clId="{3906A2A9-A8F8-4D99-ACC4-844E63D3A214}" dt="2021-07-11T17:22:30.178" v="710" actId="1037"/>
          <ac:picMkLst>
            <pc:docMk/>
            <pc:sldMk cId="1511438458" sldId="448"/>
            <ac:picMk id="4" creationId="{88357D18-C808-4E12-A16D-73A343B0AF63}"/>
          </ac:picMkLst>
        </pc:pic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330708108" sldId="448"/>
        </pc:sldMkLst>
      </pc:sldChg>
      <pc:sldChg chg="addSp delSp modSp add del mod">
        <pc:chgData name="Nguyen Bui Trong Tin" userId="e8b171ad-d98b-49d5-bbe6-f86bd94206fe" providerId="ADAL" clId="{3906A2A9-A8F8-4D99-ACC4-844E63D3A214}" dt="2021-07-13T10:51:39.298" v="2157" actId="20577"/>
        <pc:sldMkLst>
          <pc:docMk/>
          <pc:sldMk cId="3651844205" sldId="449"/>
        </pc:sldMkLst>
        <pc:spChg chg="mod">
          <ac:chgData name="Nguyen Bui Trong Tin" userId="e8b171ad-d98b-49d5-bbe6-f86bd94206fe" providerId="ADAL" clId="{3906A2A9-A8F8-4D99-ACC4-844E63D3A214}" dt="2021-07-13T10:51:39.298" v="2157" actId="20577"/>
          <ac:spMkLst>
            <pc:docMk/>
            <pc:sldMk cId="3651844205" sldId="449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906A2A9-A8F8-4D99-ACC4-844E63D3A214}" dt="2021-07-11T17:23:39.745" v="720" actId="21"/>
          <ac:picMkLst>
            <pc:docMk/>
            <pc:sldMk cId="3651844205" sldId="449"/>
            <ac:picMk id="2" creationId="{AA3F41F3-30B5-4568-BF1A-32F952EEA165}"/>
          </ac:picMkLst>
        </pc:picChg>
        <pc:picChg chg="add mod">
          <ac:chgData name="Nguyen Bui Trong Tin" userId="e8b171ad-d98b-49d5-bbe6-f86bd94206fe" providerId="ADAL" clId="{3906A2A9-A8F8-4D99-ACC4-844E63D3A214}" dt="2021-07-11T17:26:28.415" v="740" actId="14100"/>
          <ac:picMkLst>
            <pc:docMk/>
            <pc:sldMk cId="3651844205" sldId="449"/>
            <ac:picMk id="4" creationId="{410453D6-A5FD-4678-B16C-F4E658836EB4}"/>
          </ac:picMkLst>
        </pc:picChg>
      </pc:sldChg>
      <pc:sldChg chg="addSp modSp add del mod">
        <pc:chgData name="Nguyen Bui Trong Tin" userId="e8b171ad-d98b-49d5-bbe6-f86bd94206fe" providerId="ADAL" clId="{3906A2A9-A8F8-4D99-ACC4-844E63D3A214}" dt="2021-07-11T17:27:52.817" v="743" actId="1076"/>
        <pc:sldMkLst>
          <pc:docMk/>
          <pc:sldMk cId="4111131513" sldId="450"/>
        </pc:sldMkLst>
        <pc:spChg chg="mod">
          <ac:chgData name="Nguyen Bui Trong Tin" userId="e8b171ad-d98b-49d5-bbe6-f86bd94206fe" providerId="ADAL" clId="{3906A2A9-A8F8-4D99-ACC4-844E63D3A214}" dt="2021-07-11T17:27:51.129" v="742" actId="14100"/>
          <ac:spMkLst>
            <pc:docMk/>
            <pc:sldMk cId="4111131513" sldId="45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7:27:52.817" v="743" actId="1076"/>
          <ac:picMkLst>
            <pc:docMk/>
            <pc:sldMk cId="4111131513" sldId="450"/>
            <ac:picMk id="2" creationId="{4E2C2626-2237-481B-ADAB-C8D9A0CDAE65}"/>
          </ac:picMkLst>
        </pc:picChg>
      </pc:sldChg>
      <pc:sldChg chg="addSp modSp add del mod">
        <pc:chgData name="Nguyen Bui Trong Tin" userId="e8b171ad-d98b-49d5-bbe6-f86bd94206fe" providerId="ADAL" clId="{3906A2A9-A8F8-4D99-ACC4-844E63D3A214}" dt="2021-07-11T17:28:14.863" v="746" actId="1076"/>
        <pc:sldMkLst>
          <pc:docMk/>
          <pc:sldMk cId="1045083961" sldId="451"/>
        </pc:sldMkLst>
        <pc:spChg chg="mod">
          <ac:chgData name="Nguyen Bui Trong Tin" userId="e8b171ad-d98b-49d5-bbe6-f86bd94206fe" providerId="ADAL" clId="{3906A2A9-A8F8-4D99-ACC4-844E63D3A214}" dt="2021-07-11T17:28:13.185" v="745" actId="14100"/>
          <ac:spMkLst>
            <pc:docMk/>
            <pc:sldMk cId="1045083961" sldId="45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1T17:28:14.863" v="746" actId="1076"/>
          <ac:picMkLst>
            <pc:docMk/>
            <pc:sldMk cId="1045083961" sldId="451"/>
            <ac:picMk id="2" creationId="{D59F1D55-D435-4063-A6F1-B6B07FA29431}"/>
          </ac:picMkLst>
        </pc:picChg>
      </pc:sldChg>
      <pc:sldChg chg="modSp add mod ord">
        <pc:chgData name="Nguyen Bui Trong Tin" userId="e8b171ad-d98b-49d5-bbe6-f86bd94206fe" providerId="ADAL" clId="{3906A2A9-A8F8-4D99-ACC4-844E63D3A214}" dt="2021-07-11T17:25:55.557" v="737" actId="14100"/>
        <pc:sldMkLst>
          <pc:docMk/>
          <pc:sldMk cId="302710393" sldId="452"/>
        </pc:sldMkLst>
        <pc:spChg chg="mod">
          <ac:chgData name="Nguyen Bui Trong Tin" userId="e8b171ad-d98b-49d5-bbe6-f86bd94206fe" providerId="ADAL" clId="{3906A2A9-A8F8-4D99-ACC4-844E63D3A214}" dt="2021-07-11T17:25:55.557" v="737" actId="14100"/>
          <ac:spMkLst>
            <pc:docMk/>
            <pc:sldMk cId="302710393" sldId="452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3155034873" sldId="452"/>
        </pc:sldMkLst>
      </pc:sldChg>
      <pc:sldChg chg="add">
        <pc:chgData name="Nguyen Bui Trong Tin" userId="e8b171ad-d98b-49d5-bbe6-f86bd94206fe" providerId="ADAL" clId="{3906A2A9-A8F8-4D99-ACC4-844E63D3A214}" dt="2021-07-13T10:23:04.728" v="1664" actId="2890"/>
        <pc:sldMkLst>
          <pc:docMk/>
          <pc:sldMk cId="1357872435" sldId="453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671288076" sldId="453"/>
        </pc:sldMkLst>
      </pc:sldChg>
      <pc:sldChg chg="modSp add mod">
        <pc:chgData name="Nguyen Bui Trong Tin" userId="e8b171ad-d98b-49d5-bbe6-f86bd94206fe" providerId="ADAL" clId="{3906A2A9-A8F8-4D99-ACC4-844E63D3A214}" dt="2021-07-13T10:23:14.958" v="1671" actId="20577"/>
        <pc:sldMkLst>
          <pc:docMk/>
          <pc:sldMk cId="311582852" sldId="454"/>
        </pc:sldMkLst>
        <pc:spChg chg="mod">
          <ac:chgData name="Nguyen Bui Trong Tin" userId="e8b171ad-d98b-49d5-bbe6-f86bd94206fe" providerId="ADAL" clId="{3906A2A9-A8F8-4D99-ACC4-844E63D3A214}" dt="2021-07-13T10:23:14.958" v="1671" actId="20577"/>
          <ac:spMkLst>
            <pc:docMk/>
            <pc:sldMk cId="311582852" sldId="454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117373650" sldId="454"/>
        </pc:sldMkLst>
      </pc:sldChg>
      <pc:sldChg chg="modSp add mod ord">
        <pc:chgData name="Nguyen Bui Trong Tin" userId="e8b171ad-d98b-49d5-bbe6-f86bd94206fe" providerId="ADAL" clId="{3906A2A9-A8F8-4D99-ACC4-844E63D3A214}" dt="2021-07-14T14:18:58.179" v="2864" actId="20577"/>
        <pc:sldMkLst>
          <pc:docMk/>
          <pc:sldMk cId="1406792077" sldId="455"/>
        </pc:sldMkLst>
        <pc:spChg chg="mod">
          <ac:chgData name="Nguyen Bui Trong Tin" userId="e8b171ad-d98b-49d5-bbe6-f86bd94206fe" providerId="ADAL" clId="{3906A2A9-A8F8-4D99-ACC4-844E63D3A214}" dt="2021-07-14T14:18:58.179" v="2864" actId="20577"/>
          <ac:spMkLst>
            <pc:docMk/>
            <pc:sldMk cId="1406792077" sldId="455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1624020390" sldId="455"/>
        </pc:sldMkLst>
      </pc:sldChg>
      <pc:sldChg chg="del">
        <pc:chgData name="Nguyen Bui Trong Tin" userId="e8b171ad-d98b-49d5-bbe6-f86bd94206fe" providerId="ADAL" clId="{3906A2A9-A8F8-4D99-ACC4-844E63D3A214}" dt="2021-07-11T14:41:13.494" v="0" actId="47"/>
        <pc:sldMkLst>
          <pc:docMk/>
          <pc:sldMk cId="436819471" sldId="456"/>
        </pc:sldMkLst>
      </pc:sldChg>
      <pc:sldChg chg="modSp add mod">
        <pc:chgData name="Nguyen Bui Trong Tin" userId="e8b171ad-d98b-49d5-bbe6-f86bd94206fe" providerId="ADAL" clId="{3906A2A9-A8F8-4D99-ACC4-844E63D3A214}" dt="2021-07-14T14:47:21.516" v="2964" actId="20577"/>
        <pc:sldMkLst>
          <pc:docMk/>
          <pc:sldMk cId="1992830336" sldId="456"/>
        </pc:sldMkLst>
        <pc:spChg chg="mod">
          <ac:chgData name="Nguyen Bui Trong Tin" userId="e8b171ad-d98b-49d5-bbe6-f86bd94206fe" providerId="ADAL" clId="{3906A2A9-A8F8-4D99-ACC4-844E63D3A214}" dt="2021-07-14T14:47:21.516" v="2964" actId="20577"/>
          <ac:spMkLst>
            <pc:docMk/>
            <pc:sldMk cId="1992830336" sldId="456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906A2A9-A8F8-4D99-ACC4-844E63D3A214}" dt="2021-07-14T15:07:23.937" v="2998" actId="20577"/>
        <pc:sldMkLst>
          <pc:docMk/>
          <pc:sldMk cId="1655603976" sldId="457"/>
        </pc:sldMkLst>
        <pc:spChg chg="mod">
          <ac:chgData name="Nguyen Bui Trong Tin" userId="e8b171ad-d98b-49d5-bbe6-f86bd94206fe" providerId="ADAL" clId="{3906A2A9-A8F8-4D99-ACC4-844E63D3A214}" dt="2021-07-14T15:07:23.937" v="2998" actId="20577"/>
          <ac:spMkLst>
            <pc:docMk/>
            <pc:sldMk cId="1655603976" sldId="457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906A2A9-A8F8-4D99-ACC4-844E63D3A214}" dt="2021-07-14T15:16:14.588" v="3032" actId="20577"/>
        <pc:sldMkLst>
          <pc:docMk/>
          <pc:sldMk cId="4173302014" sldId="458"/>
        </pc:sldMkLst>
        <pc:spChg chg="mod">
          <ac:chgData name="Nguyen Bui Trong Tin" userId="e8b171ad-d98b-49d5-bbe6-f86bd94206fe" providerId="ADAL" clId="{3906A2A9-A8F8-4D99-ACC4-844E63D3A214}" dt="2021-07-14T15:16:14.588" v="3032" actId="20577"/>
          <ac:spMkLst>
            <pc:docMk/>
            <pc:sldMk cId="4173302014" sldId="458"/>
            <ac:spMk id="3" creationId="{139D5992-74CA-4E5E-831D-1F8F99FB57FF}"/>
          </ac:spMkLst>
        </pc:spChg>
      </pc:sldChg>
      <pc:sldChg chg="addSp delSp modSp add mod modNotesTx">
        <pc:chgData name="Nguyen Bui Trong Tin" userId="e8b171ad-d98b-49d5-bbe6-f86bd94206fe" providerId="ADAL" clId="{3906A2A9-A8F8-4D99-ACC4-844E63D3A214}" dt="2021-07-14T14:15:09.708" v="2820" actId="20577"/>
        <pc:sldMkLst>
          <pc:docMk/>
          <pc:sldMk cId="4169964251" sldId="459"/>
        </pc:sldMkLst>
        <pc:picChg chg="del">
          <ac:chgData name="Nguyen Bui Trong Tin" userId="e8b171ad-d98b-49d5-bbe6-f86bd94206fe" providerId="ADAL" clId="{3906A2A9-A8F8-4D99-ACC4-844E63D3A214}" dt="2021-07-14T14:15:00.168" v="2815" actId="478"/>
          <ac:picMkLst>
            <pc:docMk/>
            <pc:sldMk cId="4169964251" sldId="459"/>
            <ac:picMk id="2" creationId="{8CAE48D5-8687-4973-8B99-CDE98497BD97}"/>
          </ac:picMkLst>
        </pc:picChg>
        <pc:picChg chg="add mod">
          <ac:chgData name="Nguyen Bui Trong Tin" userId="e8b171ad-d98b-49d5-bbe6-f86bd94206fe" providerId="ADAL" clId="{3906A2A9-A8F8-4D99-ACC4-844E63D3A214}" dt="2021-07-14T14:15:05.919" v="2818" actId="1076"/>
          <ac:picMkLst>
            <pc:docMk/>
            <pc:sldMk cId="4169964251" sldId="459"/>
            <ac:picMk id="4" creationId="{EEF1331A-DE9C-4C46-B8D7-23F5347B0728}"/>
          </ac:picMkLst>
        </pc:picChg>
      </pc:sldChg>
      <pc:sldChg chg="new del">
        <pc:chgData name="Nguyen Bui Trong Tin" userId="e8b171ad-d98b-49d5-bbe6-f86bd94206fe" providerId="ADAL" clId="{3906A2A9-A8F8-4D99-ACC4-844E63D3A214}" dt="2021-07-14T14:19:07.686" v="2866" actId="47"/>
        <pc:sldMkLst>
          <pc:docMk/>
          <pc:sldMk cId="146339972" sldId="460"/>
        </pc:sldMkLst>
      </pc:sldChg>
      <pc:sldChg chg="addSp delSp modSp add mod">
        <pc:chgData name="Nguyen Bui Trong Tin" userId="e8b171ad-d98b-49d5-bbe6-f86bd94206fe" providerId="ADAL" clId="{3906A2A9-A8F8-4D99-ACC4-844E63D3A214}" dt="2021-07-15T07:40:51.738" v="3550" actId="20577"/>
        <pc:sldMkLst>
          <pc:docMk/>
          <pc:sldMk cId="908727669" sldId="460"/>
        </pc:sldMkLst>
        <pc:spChg chg="mod">
          <ac:chgData name="Nguyen Bui Trong Tin" userId="e8b171ad-d98b-49d5-bbe6-f86bd94206fe" providerId="ADAL" clId="{3906A2A9-A8F8-4D99-ACC4-844E63D3A214}" dt="2021-07-15T07:40:51.738" v="3550" actId="20577"/>
          <ac:spMkLst>
            <pc:docMk/>
            <pc:sldMk cId="908727669" sldId="4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906A2A9-A8F8-4D99-ACC4-844E63D3A214}" dt="2021-07-15T07:40:28.350" v="3403" actId="1076"/>
          <ac:picMkLst>
            <pc:docMk/>
            <pc:sldMk cId="908727669" sldId="460"/>
            <ac:picMk id="2" creationId="{9F19355D-E158-4480-8B9A-6E87D5290717}"/>
          </ac:picMkLst>
        </pc:picChg>
        <pc:picChg chg="del">
          <ac:chgData name="Nguyen Bui Trong Tin" userId="e8b171ad-d98b-49d5-bbe6-f86bd94206fe" providerId="ADAL" clId="{3906A2A9-A8F8-4D99-ACC4-844E63D3A214}" dt="2021-07-14T14:20:18.646" v="2872" actId="478"/>
          <ac:picMkLst>
            <pc:docMk/>
            <pc:sldMk cId="908727669" sldId="460"/>
            <ac:picMk id="2" creationId="{C8891BFE-3B19-41D7-8767-02D06689DC8A}"/>
          </ac:picMkLst>
        </pc:picChg>
        <pc:picChg chg="add mod">
          <ac:chgData name="Nguyen Bui Trong Tin" userId="e8b171ad-d98b-49d5-bbe6-f86bd94206fe" providerId="ADAL" clId="{3906A2A9-A8F8-4D99-ACC4-844E63D3A214}" dt="2021-07-14T14:20:25.533" v="2926" actId="1035"/>
          <ac:picMkLst>
            <pc:docMk/>
            <pc:sldMk cId="908727669" sldId="460"/>
            <ac:picMk id="4" creationId="{972A86BE-456C-4914-A49D-D9934DAA658D}"/>
          </ac:picMkLst>
        </pc:picChg>
      </pc:sldChg>
      <pc:sldChg chg="modSp add mod">
        <pc:chgData name="Nguyen Bui Trong Tin" userId="e8b171ad-d98b-49d5-bbe6-f86bd94206fe" providerId="ADAL" clId="{3906A2A9-A8F8-4D99-ACC4-844E63D3A214}" dt="2021-07-14T15:43:39.397" v="3131" actId="20577"/>
        <pc:sldMkLst>
          <pc:docMk/>
          <pc:sldMk cId="488915301" sldId="461"/>
        </pc:sldMkLst>
        <pc:spChg chg="mod">
          <ac:chgData name="Nguyen Bui Trong Tin" userId="e8b171ad-d98b-49d5-bbe6-f86bd94206fe" providerId="ADAL" clId="{3906A2A9-A8F8-4D99-ACC4-844E63D3A214}" dt="2021-07-14T15:43:39.397" v="3131" actId="20577"/>
          <ac:spMkLst>
            <pc:docMk/>
            <pc:sldMk cId="488915301" sldId="461"/>
            <ac:spMk id="3" creationId="{139D5992-74CA-4E5E-831D-1F8F99FB57FF}"/>
          </ac:spMkLst>
        </pc:spChg>
      </pc:sldChg>
      <pc:sldChg chg="addSp delSp modSp add mod">
        <pc:chgData name="Nguyen Bui Trong Tin" userId="e8b171ad-d98b-49d5-bbe6-f86bd94206fe" providerId="ADAL" clId="{3906A2A9-A8F8-4D99-ACC4-844E63D3A214}" dt="2021-07-14T15:39:47.786" v="3107" actId="20577"/>
        <pc:sldMkLst>
          <pc:docMk/>
          <pc:sldMk cId="3474062235" sldId="462"/>
        </pc:sldMkLst>
        <pc:spChg chg="mod">
          <ac:chgData name="Nguyen Bui Trong Tin" userId="e8b171ad-d98b-49d5-bbe6-f86bd94206fe" providerId="ADAL" clId="{3906A2A9-A8F8-4D99-ACC4-844E63D3A214}" dt="2021-07-14T15:39:47.786" v="3107" actId="20577"/>
          <ac:spMkLst>
            <pc:docMk/>
            <pc:sldMk cId="3474062235" sldId="462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906A2A9-A8F8-4D99-ACC4-844E63D3A214}" dt="2021-07-14T15:39:40.626" v="3086"/>
          <ac:picMkLst>
            <pc:docMk/>
            <pc:sldMk cId="3474062235" sldId="462"/>
            <ac:picMk id="2" creationId="{0134F334-B6D8-40DF-96BE-1B82DF69D18A}"/>
          </ac:picMkLst>
        </pc:picChg>
      </pc:sldChg>
      <pc:sldChg chg="modSp add mod">
        <pc:chgData name="Nguyen Bui Trong Tin" userId="e8b171ad-d98b-49d5-bbe6-f86bd94206fe" providerId="ADAL" clId="{3906A2A9-A8F8-4D99-ACC4-844E63D3A214}" dt="2021-07-14T15:22:56.914" v="3083" actId="20577"/>
        <pc:sldMkLst>
          <pc:docMk/>
          <pc:sldMk cId="1025940034" sldId="463"/>
        </pc:sldMkLst>
        <pc:spChg chg="mod">
          <ac:chgData name="Nguyen Bui Trong Tin" userId="e8b171ad-d98b-49d5-bbe6-f86bd94206fe" providerId="ADAL" clId="{3906A2A9-A8F8-4D99-ACC4-844E63D3A214}" dt="2021-07-14T15:22:56.914" v="3083" actId="20577"/>
          <ac:spMkLst>
            <pc:docMk/>
            <pc:sldMk cId="1025940034" sldId="463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906A2A9-A8F8-4D99-ACC4-844E63D3A214}" dt="2021-07-15T08:41:01.810" v="4698" actId="20577"/>
        <pc:sldMkLst>
          <pc:docMk/>
          <pc:sldMk cId="3969936105" sldId="464"/>
        </pc:sldMkLst>
        <pc:spChg chg="mod">
          <ac:chgData name="Nguyen Bui Trong Tin" userId="e8b171ad-d98b-49d5-bbe6-f86bd94206fe" providerId="ADAL" clId="{3906A2A9-A8F8-4D99-ACC4-844E63D3A214}" dt="2021-07-15T08:41:01.810" v="4698" actId="20577"/>
          <ac:spMkLst>
            <pc:docMk/>
            <pc:sldMk cId="3969936105" sldId="464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906A2A9-A8F8-4D99-ACC4-844E63D3A214}" dt="2021-07-15T08:41:26.630" v="4705" actId="20577"/>
        <pc:sldMkLst>
          <pc:docMk/>
          <pc:sldMk cId="3265163139" sldId="465"/>
        </pc:sldMkLst>
        <pc:spChg chg="mod">
          <ac:chgData name="Nguyen Bui Trong Tin" userId="e8b171ad-d98b-49d5-bbe6-f86bd94206fe" providerId="ADAL" clId="{3906A2A9-A8F8-4D99-ACC4-844E63D3A214}" dt="2021-07-15T08:41:26.630" v="4705" actId="20577"/>
          <ac:spMkLst>
            <pc:docMk/>
            <pc:sldMk cId="3265163139" sldId="465"/>
            <ac:spMk id="3" creationId="{139D5992-74CA-4E5E-831D-1F8F99FB57FF}"/>
          </ac:spMkLst>
        </pc:spChg>
      </pc:sldChg>
      <pc:sldChg chg="modSp add mod ord">
        <pc:chgData name="Nguyen Bui Trong Tin" userId="e8b171ad-d98b-49d5-bbe6-f86bd94206fe" providerId="ADAL" clId="{3906A2A9-A8F8-4D99-ACC4-844E63D3A214}" dt="2021-07-14T16:39:29.403" v="3154" actId="20577"/>
        <pc:sldMkLst>
          <pc:docMk/>
          <pc:sldMk cId="1430975665" sldId="466"/>
        </pc:sldMkLst>
        <pc:spChg chg="mod">
          <ac:chgData name="Nguyen Bui Trong Tin" userId="e8b171ad-d98b-49d5-bbe6-f86bd94206fe" providerId="ADAL" clId="{3906A2A9-A8F8-4D99-ACC4-844E63D3A214}" dt="2021-07-14T16:39:29.403" v="3154" actId="20577"/>
          <ac:spMkLst>
            <pc:docMk/>
            <pc:sldMk cId="1430975665" sldId="466"/>
            <ac:spMk id="3" creationId="{139D5992-74CA-4E5E-831D-1F8F99FB57FF}"/>
          </ac:spMkLst>
        </pc:spChg>
      </pc:sldChg>
      <pc:sldChg chg="modSp add mod ord">
        <pc:chgData name="Nguyen Bui Trong Tin" userId="e8b171ad-d98b-49d5-bbe6-f86bd94206fe" providerId="ADAL" clId="{3906A2A9-A8F8-4D99-ACC4-844E63D3A214}" dt="2021-07-14T17:02:07.143" v="3254" actId="20577"/>
        <pc:sldMkLst>
          <pc:docMk/>
          <pc:sldMk cId="22448122" sldId="467"/>
        </pc:sldMkLst>
        <pc:spChg chg="mod">
          <ac:chgData name="Nguyen Bui Trong Tin" userId="e8b171ad-d98b-49d5-bbe6-f86bd94206fe" providerId="ADAL" clId="{3906A2A9-A8F8-4D99-ACC4-844E63D3A214}" dt="2021-07-14T17:02:07.143" v="3254" actId="20577"/>
          <ac:spMkLst>
            <pc:docMk/>
            <pc:sldMk cId="22448122" sldId="467"/>
            <ac:spMk id="3" creationId="{139D5992-74CA-4E5E-831D-1F8F99FB57FF}"/>
          </ac:spMkLst>
        </pc:spChg>
      </pc:sldChg>
      <pc:sldChg chg="modSp add mod ord">
        <pc:chgData name="Nguyen Bui Trong Tin" userId="e8b171ad-d98b-49d5-bbe6-f86bd94206fe" providerId="ADAL" clId="{3906A2A9-A8F8-4D99-ACC4-844E63D3A214}" dt="2021-07-14T17:07:44.813" v="3263" actId="20577"/>
        <pc:sldMkLst>
          <pc:docMk/>
          <pc:sldMk cId="2397440717" sldId="468"/>
        </pc:sldMkLst>
        <pc:spChg chg="mod">
          <ac:chgData name="Nguyen Bui Trong Tin" userId="e8b171ad-d98b-49d5-bbe6-f86bd94206fe" providerId="ADAL" clId="{3906A2A9-A8F8-4D99-ACC4-844E63D3A214}" dt="2021-07-14T17:07:44.813" v="3263" actId="20577"/>
          <ac:spMkLst>
            <pc:docMk/>
            <pc:sldMk cId="2397440717" sldId="468"/>
            <ac:spMk id="3" creationId="{139D5992-74CA-4E5E-831D-1F8F99FB57FF}"/>
          </ac:spMkLst>
        </pc:spChg>
      </pc:sldChg>
    </pc:docChg>
  </pc:docChgLst>
  <pc:docChgLst>
    <pc:chgData name="Nguyen Thi Thuy" userId="51590b7b-a373-4bbe-8e38-44e726520488" providerId="ADAL" clId="{43B25F58-AA4E-4564-8B57-FCCAF9BE482D}"/>
    <pc:docChg chg="modSld">
      <pc:chgData name="Nguyen Thi Thuy" userId="51590b7b-a373-4bbe-8e38-44e726520488" providerId="ADAL" clId="{43B25F58-AA4E-4564-8B57-FCCAF9BE482D}" dt="2021-07-14T05:13:38.379" v="37" actId="20577"/>
      <pc:docMkLst>
        <pc:docMk/>
      </pc:docMkLst>
      <pc:sldChg chg="modSp mod">
        <pc:chgData name="Nguyen Thi Thuy" userId="51590b7b-a373-4bbe-8e38-44e726520488" providerId="ADAL" clId="{43B25F58-AA4E-4564-8B57-FCCAF9BE482D}" dt="2021-07-14T05:11:20.054" v="1" actId="1038"/>
        <pc:sldMkLst>
          <pc:docMk/>
          <pc:sldMk cId="3071037953" sldId="432"/>
        </pc:sldMkLst>
        <pc:spChg chg="mod">
          <ac:chgData name="Nguyen Thi Thuy" userId="51590b7b-a373-4bbe-8e38-44e726520488" providerId="ADAL" clId="{43B25F58-AA4E-4564-8B57-FCCAF9BE482D}" dt="2021-07-14T05:11:20.054" v="1" actId="1038"/>
          <ac:spMkLst>
            <pc:docMk/>
            <pc:sldMk cId="3071037953" sldId="432"/>
            <ac:spMk id="6" creationId="{A64CE0FC-67A8-4BAC-A423-7AB1F362BF9E}"/>
          </ac:spMkLst>
        </pc:spChg>
      </pc:sldChg>
      <pc:sldChg chg="modSp mod">
        <pc:chgData name="Nguyen Thi Thuy" userId="51590b7b-a373-4bbe-8e38-44e726520488" providerId="ADAL" clId="{43B25F58-AA4E-4564-8B57-FCCAF9BE482D}" dt="2021-07-14T05:13:38.379" v="37" actId="20577"/>
        <pc:sldMkLst>
          <pc:docMk/>
          <pc:sldMk cId="3052934930" sldId="434"/>
        </pc:sldMkLst>
        <pc:spChg chg="mod">
          <ac:chgData name="Nguyen Thi Thuy" userId="51590b7b-a373-4bbe-8e38-44e726520488" providerId="ADAL" clId="{43B25F58-AA4E-4564-8B57-FCCAF9BE482D}" dt="2021-07-14T05:13:38.379" v="37" actId="20577"/>
          <ac:spMkLst>
            <pc:docMk/>
            <pc:sldMk cId="3052934930" sldId="434"/>
            <ac:spMk id="3" creationId="{139D5992-74CA-4E5E-831D-1F8F99FB57FF}"/>
          </ac:spMkLst>
        </pc:spChg>
      </pc:sldChg>
    </pc:docChg>
  </pc:docChgLst>
  <pc:docChgLst>
    <pc:chgData name="Nguyen Bui Trong Tin" userId="e8b171ad-d98b-49d5-bbe6-f86bd94206fe" providerId="ADAL" clId="{46563009-33FA-4E8D-9D97-0160C2E2B76C}"/>
    <pc:docChg chg="custSel addSld delSld modSld">
      <pc:chgData name="Nguyen Bui Trong Tin" userId="e8b171ad-d98b-49d5-bbe6-f86bd94206fe" providerId="ADAL" clId="{46563009-33FA-4E8D-9D97-0160C2E2B76C}" dt="2021-05-26T15:07:30.420" v="798" actId="20577"/>
      <pc:docMkLst>
        <pc:docMk/>
      </pc:docMkLst>
      <pc:sldChg chg="addSp modSp mod modNotesTx">
        <pc:chgData name="Nguyen Bui Trong Tin" userId="e8b171ad-d98b-49d5-bbe6-f86bd94206fe" providerId="ADAL" clId="{46563009-33FA-4E8D-9D97-0160C2E2B76C}" dt="2021-05-26T12:51:49.858" v="583" actId="20577"/>
        <pc:sldMkLst>
          <pc:docMk/>
          <pc:sldMk cId="1495374394" sldId="256"/>
        </pc:sldMkLst>
        <pc:spChg chg="mod">
          <ac:chgData name="Nguyen Bui Trong Tin" userId="e8b171ad-d98b-49d5-bbe6-f86bd94206fe" providerId="ADAL" clId="{46563009-33FA-4E8D-9D97-0160C2E2B76C}" dt="2021-05-26T12:02:17.045" v="269" actId="20577"/>
          <ac:spMkLst>
            <pc:docMk/>
            <pc:sldMk cId="1495374394" sldId="2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1:50:58.534" v="13" actId="1076"/>
          <ac:picMkLst>
            <pc:docMk/>
            <pc:sldMk cId="1495374394" sldId="256"/>
            <ac:picMk id="2" creationId="{366C30ED-5F70-4BA4-8AA4-BC859B7575B9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3.427" v="584"/>
        <pc:sldMkLst>
          <pc:docMk/>
          <pc:sldMk cId="2876239378" sldId="257"/>
        </pc:sldMkLst>
        <pc:spChg chg="mod">
          <ac:chgData name="Nguyen Bui Trong Tin" userId="e8b171ad-d98b-49d5-bbe6-f86bd94206fe" providerId="ADAL" clId="{46563009-33FA-4E8D-9D97-0160C2E2B76C}" dt="2021-05-26T12:05:19.670" v="485" actId="20577"/>
          <ac:spMkLst>
            <pc:docMk/>
            <pc:sldMk cId="2876239378" sldId="2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00:00.172" v="260" actId="14100"/>
          <ac:picMkLst>
            <pc:docMk/>
            <pc:sldMk cId="2876239378" sldId="257"/>
            <ac:picMk id="2" creationId="{2356675F-63C4-464F-B9EE-0C442F779A7F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5.427" v="585"/>
        <pc:sldMkLst>
          <pc:docMk/>
          <pc:sldMk cId="1385030760" sldId="258"/>
        </pc:sldMkLst>
        <pc:spChg chg="mod">
          <ac:chgData name="Nguyen Bui Trong Tin" userId="e8b171ad-d98b-49d5-bbe6-f86bd94206fe" providerId="ADAL" clId="{46563009-33FA-4E8D-9D97-0160C2E2B76C}" dt="2021-05-26T12:17:21.228" v="574" actId="20577"/>
          <ac:spMkLst>
            <pc:docMk/>
            <pc:sldMk cId="1385030760" sldId="25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12:57.407" v="488" actId="14100"/>
          <ac:picMkLst>
            <pc:docMk/>
            <pc:sldMk cId="1385030760" sldId="258"/>
            <ac:picMk id="2" creationId="{BB1FB63D-C05A-416C-85C5-DD5F99B3EB36}"/>
          </ac:picMkLst>
        </pc:picChg>
        <pc:picChg chg="add mod">
          <ac:chgData name="Nguyen Bui Trong Tin" userId="e8b171ad-d98b-49d5-bbe6-f86bd94206fe" providerId="ADAL" clId="{46563009-33FA-4E8D-9D97-0160C2E2B76C}" dt="2021-05-26T12:17:23.560" v="575" actId="1076"/>
          <ac:picMkLst>
            <pc:docMk/>
            <pc:sldMk cId="1385030760" sldId="258"/>
            <ac:picMk id="4" creationId="{59CA8DFD-46AF-4A38-A2D1-95153D83E662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7:30.420" v="798" actId="20577"/>
        <pc:sldMkLst>
          <pc:docMk/>
          <pc:sldMk cId="1502579555" sldId="259"/>
        </pc:sldMkLst>
        <pc:spChg chg="mod">
          <ac:chgData name="Nguyen Bui Trong Tin" userId="e8b171ad-d98b-49d5-bbe6-f86bd94206fe" providerId="ADAL" clId="{46563009-33FA-4E8D-9D97-0160C2E2B76C}" dt="2021-05-26T14:03:33.253" v="604" actId="20577"/>
          <ac:spMkLst>
            <pc:docMk/>
            <pc:sldMk cId="1502579555" sldId="25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46563009-33FA-4E8D-9D97-0160C2E2B76C}" dt="2021-05-26T15:07:30.420" v="798" actId="20577"/>
          <ac:spMkLst>
            <pc:docMk/>
            <pc:sldMk cId="1502579555" sldId="259"/>
            <ac:spMk id="5" creationId="{963A54CD-B069-4850-9549-00A65A51E2FC}"/>
          </ac:spMkLst>
        </pc:spChg>
        <pc:picChg chg="add mod">
          <ac:chgData name="Nguyen Bui Trong Tin" userId="e8b171ad-d98b-49d5-bbe6-f86bd94206fe" providerId="ADAL" clId="{46563009-33FA-4E8D-9D97-0160C2E2B76C}" dt="2021-05-26T14:02:57.215" v="587" actId="1076"/>
          <ac:picMkLst>
            <pc:docMk/>
            <pc:sldMk cId="1502579555" sldId="259"/>
            <ac:picMk id="2" creationId="{E5808CEE-88D6-4DFE-9405-842C556A2D51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5:47.870" v="691" actId="20577"/>
        <pc:sldMkLst>
          <pc:docMk/>
          <pc:sldMk cId="4237374391" sldId="260"/>
        </pc:sldMkLst>
        <pc:spChg chg="mod">
          <ac:chgData name="Nguyen Bui Trong Tin" userId="e8b171ad-d98b-49d5-bbe6-f86bd94206fe" providerId="ADAL" clId="{46563009-33FA-4E8D-9D97-0160C2E2B76C}" dt="2021-05-26T14:37:22.756" v="609" actId="20577"/>
          <ac:spMkLst>
            <pc:docMk/>
            <pc:sldMk cId="4237374391" sldId="2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7:21.059" v="608" actId="1076"/>
          <ac:picMkLst>
            <pc:docMk/>
            <pc:sldMk cId="4237374391" sldId="260"/>
            <ac:picMk id="2" creationId="{806C16C8-C5A5-4ABA-AD67-CB1C94FB610E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6:04.031" v="702" actId="20577"/>
        <pc:sldMkLst>
          <pc:docMk/>
          <pc:sldMk cId="2542749168" sldId="261"/>
        </pc:sldMkLst>
        <pc:spChg chg="mod">
          <ac:chgData name="Nguyen Bui Trong Tin" userId="e8b171ad-d98b-49d5-bbe6-f86bd94206fe" providerId="ADAL" clId="{46563009-33FA-4E8D-9D97-0160C2E2B76C}" dt="2021-05-26T14:38:36.727" v="615" actId="113"/>
          <ac:spMkLst>
            <pc:docMk/>
            <pc:sldMk cId="2542749168" sldId="2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8:27.199" v="611" actId="1076"/>
          <ac:picMkLst>
            <pc:docMk/>
            <pc:sldMk cId="2542749168" sldId="261"/>
            <ac:picMk id="2" creationId="{5B8E1ABF-6CC0-478F-96D0-03A6E30C4228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1836860421" sldId="262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14.307" v="721" actId="20577"/>
        <pc:sldMkLst>
          <pc:docMk/>
          <pc:sldMk cId="2693561707" sldId="262"/>
        </pc:sldMkLst>
        <pc:spChg chg="mod">
          <ac:chgData name="Nguyen Bui Trong Tin" userId="e8b171ad-d98b-49d5-bbe6-f86bd94206fe" providerId="ADAL" clId="{46563009-33FA-4E8D-9D97-0160C2E2B76C}" dt="2021-05-26T15:05:25.541" v="674" actId="20577"/>
          <ac:spMkLst>
            <pc:docMk/>
            <pc:sldMk cId="2693561707" sldId="262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46563009-33FA-4E8D-9D97-0160C2E2B76C}" dt="2021-05-26T14:38:49.526" v="618" actId="478"/>
          <ac:picMkLst>
            <pc:docMk/>
            <pc:sldMk cId="2693561707" sldId="262"/>
            <ac:picMk id="2" creationId="{5B8E1ABF-6CC0-478F-96D0-03A6E30C4228}"/>
          </ac:picMkLst>
        </pc:picChg>
        <pc:picChg chg="add mod">
          <ac:chgData name="Nguyen Bui Trong Tin" userId="e8b171ad-d98b-49d5-bbe6-f86bd94206fe" providerId="ADAL" clId="{46563009-33FA-4E8D-9D97-0160C2E2B76C}" dt="2021-05-26T15:04:57.833" v="666" actId="14100"/>
          <ac:picMkLst>
            <pc:docMk/>
            <pc:sldMk cId="2693561707" sldId="262"/>
            <ac:picMk id="4" creationId="{AB70765E-54DC-4429-A14E-9B68DBB196ED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81284966" sldId="263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33.779" v="770" actId="20577"/>
        <pc:sldMkLst>
          <pc:docMk/>
          <pc:sldMk cId="919847834" sldId="263"/>
        </pc:sldMkLst>
        <pc:spChg chg="mod">
          <ac:chgData name="Nguyen Bui Trong Tin" userId="e8b171ad-d98b-49d5-bbe6-f86bd94206fe" providerId="ADAL" clId="{46563009-33FA-4E8D-9D97-0160C2E2B76C}" dt="2021-05-26T15:02:37.364" v="665" actId="113"/>
          <ac:spMkLst>
            <pc:docMk/>
            <pc:sldMk cId="919847834" sldId="2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5:00:40.188" v="639" actId="1076"/>
          <ac:picMkLst>
            <pc:docMk/>
            <pc:sldMk cId="919847834" sldId="263"/>
            <ac:picMk id="2" creationId="{074CE3D3-01C6-4026-98BB-853D79F53C7A}"/>
          </ac:picMkLst>
        </pc:picChg>
        <pc:picChg chg="del mod">
          <ac:chgData name="Nguyen Bui Trong Tin" userId="e8b171ad-d98b-49d5-bbe6-f86bd94206fe" providerId="ADAL" clId="{46563009-33FA-4E8D-9D97-0160C2E2B76C}" dt="2021-05-26T14:57:31.653" v="626" actId="478"/>
          <ac:picMkLst>
            <pc:docMk/>
            <pc:sldMk cId="919847834" sldId="263"/>
            <ac:picMk id="4" creationId="{AB70765E-54DC-4429-A14E-9B68DBB196ED}"/>
          </ac:picMkLst>
        </pc:picChg>
      </pc:sldChg>
      <pc:sldChg chg="add">
        <pc:chgData name="Nguyen Bui Trong Tin" userId="e8b171ad-d98b-49d5-bbe6-f86bd94206fe" providerId="ADAL" clId="{46563009-33FA-4E8D-9D97-0160C2E2B76C}" dt="2021-05-26T14:57:38.087" v="633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38118758" sldId="264"/>
        </pc:sldMkLst>
      </pc:sldChg>
      <pc:sldChg chg="add del">
        <pc:chgData name="Nguyen Bui Trong Tin" userId="e8b171ad-d98b-49d5-bbe6-f86bd94206fe" providerId="ADAL" clId="{46563009-33FA-4E8D-9D97-0160C2E2B76C}" dt="2021-05-26T14:57:35.239" v="632"/>
        <pc:sldMkLst>
          <pc:docMk/>
          <pc:sldMk cId="3303518375" sldId="264"/>
        </pc:sldMkLst>
      </pc:sldChg>
      <pc:sldChg chg="add">
        <pc:chgData name="Nguyen Bui Trong Tin" userId="e8b171ad-d98b-49d5-bbe6-f86bd94206fe" providerId="ADAL" clId="{46563009-33FA-4E8D-9D97-0160C2E2B76C}" dt="2021-05-26T14:57:38.290" v="634"/>
        <pc:sldMkLst>
          <pc:docMk/>
          <pc:sldMk cId="349773366" sldId="265"/>
        </pc:sldMkLst>
      </pc:sldChg>
      <pc:sldChg chg="add del">
        <pc:chgData name="Nguyen Bui Trong Tin" userId="e8b171ad-d98b-49d5-bbe6-f86bd94206fe" providerId="ADAL" clId="{46563009-33FA-4E8D-9D97-0160C2E2B76C}" dt="2021-05-26T14:57:35.059" v="631"/>
        <pc:sldMkLst>
          <pc:docMk/>
          <pc:sldMk cId="397698228" sldId="265"/>
        </pc:sldMkLst>
      </pc:sldChg>
      <pc:sldChg chg="add del">
        <pc:chgData name="Nguyen Bui Trong Tin" userId="e8b171ad-d98b-49d5-bbe6-f86bd94206fe" providerId="ADAL" clId="{46563009-33FA-4E8D-9D97-0160C2E2B76C}" dt="2021-05-26T14:57:34.841" v="630"/>
        <pc:sldMkLst>
          <pc:docMk/>
          <pc:sldMk cId="1177706030" sldId="266"/>
        </pc:sldMkLst>
      </pc:sldChg>
      <pc:sldChg chg="add">
        <pc:chgData name="Nguyen Bui Trong Tin" userId="e8b171ad-d98b-49d5-bbe6-f86bd94206fe" providerId="ADAL" clId="{46563009-33FA-4E8D-9D97-0160C2E2B76C}" dt="2021-05-26T14:57:38.470" v="635"/>
        <pc:sldMkLst>
          <pc:docMk/>
          <pc:sldMk cId="3186130772" sldId="266"/>
        </pc:sldMkLst>
      </pc:sldChg>
      <pc:sldChg chg="add">
        <pc:chgData name="Nguyen Bui Trong Tin" userId="e8b171ad-d98b-49d5-bbe6-f86bd94206fe" providerId="ADAL" clId="{46563009-33FA-4E8D-9D97-0160C2E2B76C}" dt="2021-05-26T14:57:38.646" v="636"/>
        <pc:sldMkLst>
          <pc:docMk/>
          <pc:sldMk cId="1726459742" sldId="267"/>
        </pc:sldMkLst>
      </pc:sldChg>
      <pc:sldChg chg="add">
        <pc:chgData name="Nguyen Bui Trong Tin" userId="e8b171ad-d98b-49d5-bbe6-f86bd94206fe" providerId="ADAL" clId="{46563009-33FA-4E8D-9D97-0160C2E2B76C}" dt="2021-05-26T14:57:38.810" v="637"/>
        <pc:sldMkLst>
          <pc:docMk/>
          <pc:sldMk cId="1653101604" sldId="268"/>
        </pc:sldMkLst>
      </pc:sldChg>
    </pc:docChg>
  </pc:docChgLst>
  <pc:docChgLst>
    <pc:chgData name="Nguyen Bui Trong Tin" userId="e8b171ad-d98b-49d5-bbe6-f86bd94206fe" providerId="ADAL" clId="{392F5DA0-1D08-4B49-B930-28284E7AED2B}"/>
    <pc:docChg chg="undo custSel addSld delSld modSld">
      <pc:chgData name="Nguyen Bui Trong Tin" userId="e8b171ad-d98b-49d5-bbe6-f86bd94206fe" providerId="ADAL" clId="{392F5DA0-1D08-4B49-B930-28284E7AED2B}" dt="2021-06-09T01:41:43.900" v="48"/>
      <pc:docMkLst>
        <pc:docMk/>
      </pc:docMkLst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95374394" sldId="25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876239378" sldId="25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385030760" sldId="25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02579555" sldId="25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237374391" sldId="26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542749168" sldId="261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693561707" sldId="262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919847834" sldId="26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86130772" sldId="26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726459742" sldId="267"/>
        </pc:sldMkLst>
      </pc:sldChg>
      <pc:sldChg chg="addSp delSp modSp mod">
        <pc:chgData name="Nguyen Bui Trong Tin" userId="e8b171ad-d98b-49d5-bbe6-f86bd94206fe" providerId="ADAL" clId="{392F5DA0-1D08-4B49-B930-28284E7AED2B}" dt="2021-06-09T01:41:40.620" v="42" actId="14100"/>
        <pc:sldMkLst>
          <pc:docMk/>
          <pc:sldMk cId="1653101604" sldId="268"/>
        </pc:sldMkLst>
        <pc:spChg chg="mod">
          <ac:chgData name="Nguyen Bui Trong Tin" userId="e8b171ad-d98b-49d5-bbe6-f86bd94206fe" providerId="ADAL" clId="{392F5DA0-1D08-4B49-B930-28284E7AED2B}" dt="2021-06-09T01:41:40.620" v="42" actId="14100"/>
          <ac:spMkLst>
            <pc:docMk/>
            <pc:sldMk cId="1653101604" sldId="268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392F5DA0-1D08-4B49-B930-28284E7AED2B}" dt="2021-06-09T01:41:35.213" v="40" actId="478"/>
          <ac:spMkLst>
            <pc:docMk/>
            <pc:sldMk cId="1653101604" sldId="268"/>
            <ac:spMk id="7" creationId="{5A9B2B46-4A62-4402-BBE6-A70EC1F1FEE3}"/>
          </ac:spMkLst>
        </pc:sp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2" creationId="{F6F979AC-7BAC-498B-97F3-6CAD856F867C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4" creationId="{9EA99EA5-6D88-4A6C-8D4F-49F25EA28620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5" creationId="{A4FED744-39D5-4ED8-9A89-763C3872B5D7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6" creationId="{33FF8B51-8CAE-41B4-884C-7515EBF31C58}"/>
          </ac:graphicFrameMkLst>
        </pc:graphicFrameChg>
      </pc:sldChg>
      <pc:sldChg chg="add del">
        <pc:chgData name="Nguyen Bui Trong Tin" userId="e8b171ad-d98b-49d5-bbe6-f86bd94206fe" providerId="ADAL" clId="{392F5DA0-1D08-4B49-B930-28284E7AED2B}" dt="2021-06-09T01:41:06.497" v="18" actId="47"/>
        <pc:sldMkLst>
          <pc:docMk/>
          <pc:sldMk cId="1079628944" sldId="26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65844236" sldId="269"/>
        </pc:sldMkLst>
      </pc:sldChg>
      <pc:sldChg chg="add">
        <pc:chgData name="Nguyen Bui Trong Tin" userId="e8b171ad-d98b-49d5-bbe6-f86bd94206fe" providerId="ADAL" clId="{392F5DA0-1D08-4B49-B930-28284E7AED2B}" dt="2021-06-09T01:41:42.976" v="43"/>
        <pc:sldMkLst>
          <pc:docMk/>
          <pc:sldMk cId="3413179052" sldId="269"/>
        </pc:sldMkLst>
      </pc:sldChg>
      <pc:sldChg chg="add">
        <pc:chgData name="Nguyen Bui Trong Tin" userId="e8b171ad-d98b-49d5-bbe6-f86bd94206fe" providerId="ADAL" clId="{392F5DA0-1D08-4B49-B930-28284E7AED2B}" dt="2021-06-09T01:41:43.188" v="44"/>
        <pc:sldMkLst>
          <pc:docMk/>
          <pc:sldMk cId="832271470" sldId="27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181151413" sldId="270"/>
        </pc:sldMkLst>
      </pc:sldChg>
      <pc:sldChg chg="add">
        <pc:chgData name="Nguyen Bui Trong Tin" userId="e8b171ad-d98b-49d5-bbe6-f86bd94206fe" providerId="ADAL" clId="{392F5DA0-1D08-4B49-B930-28284E7AED2B}" dt="2021-06-09T01:41:43.371" v="45"/>
        <pc:sldMkLst>
          <pc:docMk/>
          <pc:sldMk cId="2404404053" sldId="271"/>
        </pc:sldMkLst>
      </pc:sldChg>
      <pc:sldChg chg="add">
        <pc:chgData name="Nguyen Bui Trong Tin" userId="e8b171ad-d98b-49d5-bbe6-f86bd94206fe" providerId="ADAL" clId="{392F5DA0-1D08-4B49-B930-28284E7AED2B}" dt="2021-06-09T01:41:43.549" v="46"/>
        <pc:sldMkLst>
          <pc:docMk/>
          <pc:sldMk cId="2588188774" sldId="272"/>
        </pc:sldMkLst>
      </pc:sldChg>
      <pc:sldChg chg="add">
        <pc:chgData name="Nguyen Bui Trong Tin" userId="e8b171ad-d98b-49d5-bbe6-f86bd94206fe" providerId="ADAL" clId="{392F5DA0-1D08-4B49-B930-28284E7AED2B}" dt="2021-06-09T01:41:43.731" v="47"/>
        <pc:sldMkLst>
          <pc:docMk/>
          <pc:sldMk cId="3096967264" sldId="27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696446060" sldId="274"/>
        </pc:sldMkLst>
      </pc:sldChg>
      <pc:sldChg chg="add">
        <pc:chgData name="Nguyen Bui Trong Tin" userId="e8b171ad-d98b-49d5-bbe6-f86bd94206fe" providerId="ADAL" clId="{392F5DA0-1D08-4B49-B930-28284E7AED2B}" dt="2021-06-09T01:41:43.900" v="48"/>
        <pc:sldMkLst>
          <pc:docMk/>
          <pc:sldMk cId="2006947952" sldId="27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10873343" sldId="275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6506335" sldId="27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47531659" sldId="27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51430480" sldId="27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977838" sldId="27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41418876" sldId="28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024082734" sldId="281"/>
        </pc:sldMkLst>
      </pc:sldChg>
    </pc:docChg>
  </pc:docChgLst>
  <pc:docChgLst>
    <pc:chgData name="Nguyen Bui Trong Tin" userId="e8b171ad-d98b-49d5-bbe6-f86bd94206fe" providerId="ADAL" clId="{15545CD4-5129-47DF-B92D-095019C31CA5}"/>
    <pc:docChg chg="modSld">
      <pc:chgData name="Nguyen Bui Trong Tin" userId="e8b171ad-d98b-49d5-bbe6-f86bd94206fe" providerId="ADAL" clId="{15545CD4-5129-47DF-B92D-095019C31CA5}" dt="2021-10-17T09:26:05.444" v="11" actId="20577"/>
      <pc:docMkLst>
        <pc:docMk/>
      </pc:docMkLst>
      <pc:sldChg chg="modSp mod">
        <pc:chgData name="Nguyen Bui Trong Tin" userId="e8b171ad-d98b-49d5-bbe6-f86bd94206fe" providerId="ADAL" clId="{15545CD4-5129-47DF-B92D-095019C31CA5}" dt="2021-10-17T09:26:05.444" v="11" actId="20577"/>
        <pc:sldMkLst>
          <pc:docMk/>
          <pc:sldMk cId="1661670921" sldId="423"/>
        </pc:sldMkLst>
        <pc:spChg chg="mod">
          <ac:chgData name="Nguyen Bui Trong Tin" userId="e8b171ad-d98b-49d5-bbe6-f86bd94206fe" providerId="ADAL" clId="{15545CD4-5129-47DF-B92D-095019C31CA5}" dt="2021-10-17T09:26:05.444" v="11" actId="20577"/>
          <ac:spMkLst>
            <pc:docMk/>
            <pc:sldMk cId="1661670921" sldId="423"/>
            <ac:spMk id="3" creationId="{139D5992-74CA-4E5E-831D-1F8F99FB57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F1D21-A1A9-4493-89A7-426F69052276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7DE6-D4A3-4D6E-855B-F636D816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89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5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13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31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13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04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59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71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81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23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50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E-E-E-A-E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6E, 7C, 8DE, 9A, 10C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4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50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92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162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661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708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A-E-C-E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17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D-D-B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3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671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8D-9A-10D-11C-12D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54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55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1A 2D 3D 4D 5D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48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A-E-C-E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31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A-E-C-E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28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A-E-C-E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72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A-E-C-E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10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A-E-C-E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93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743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40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756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848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03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482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85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B-D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061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823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36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28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B-C-D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240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9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5707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228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3171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62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8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8595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726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234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273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493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1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323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6737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93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592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0499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585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6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460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87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663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41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1611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57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57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742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70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733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70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449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054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593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42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81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7499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873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0538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52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A&gt; Lao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xe</a:t>
            </a:r>
            <a:r>
              <a:rPr lang="en-US"/>
              <a:t> </a:t>
            </a:r>
            <a:r>
              <a:rPr lang="en-US" err="1"/>
              <a:t>lạnh</a:t>
            </a:r>
            <a:r>
              <a:rPr lang="en-US"/>
              <a:t> (6 </a:t>
            </a:r>
            <a:r>
              <a:rPr lang="en-US" err="1"/>
              <a:t>cái</a:t>
            </a:r>
            <a:r>
              <a:rPr lang="en-US"/>
              <a:t>, </a:t>
            </a:r>
            <a:r>
              <a:rPr lang="en-US" err="1"/>
              <a:t>sách</a:t>
            </a:r>
            <a:r>
              <a:rPr lang="en-US"/>
              <a:t> y2 </a:t>
            </a:r>
            <a:r>
              <a:rPr lang="en-US" err="1"/>
              <a:t>cũ</a:t>
            </a:r>
            <a:r>
              <a:rPr lang="en-US"/>
              <a:t> </a:t>
            </a:r>
            <a:r>
              <a:rPr lang="en-US" err="1"/>
              <a:t>trang</a:t>
            </a:r>
            <a:r>
              <a:rPr lang="en-US"/>
              <a:t> 24)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1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20-Nov-21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5" y="1900519"/>
            <a:ext cx="8270469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trú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Y14: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9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trú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Y10</a:t>
            </a:r>
          </a:p>
        </p:txBody>
      </p:sp>
    </p:spTree>
    <p:extLst>
      <p:ext uri="{BB962C8B-B14F-4D97-AF65-F5344CB8AC3E}">
        <p14:creationId xmlns:p14="http://schemas.microsoft.com/office/powerpoint/2010/main" val="3264917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Bướu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bã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áp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nóng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F767A-5596-4300-9E33-BAF90556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5E01D7-5DCA-41EE-8B7B-4DE4FF21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1" y="0"/>
            <a:ext cx="8703177" cy="2087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3A92AE-3987-4E6F-91CC-47082BD3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91" y="1818700"/>
            <a:ext cx="7068536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03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trú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Y09+Y10</a:t>
            </a:r>
          </a:p>
        </p:txBody>
      </p:sp>
    </p:spTree>
    <p:extLst>
      <p:ext uri="{BB962C8B-B14F-4D97-AF65-F5344CB8AC3E}">
        <p14:creationId xmlns:p14="http://schemas.microsoft.com/office/powerpoint/2010/main" val="4011696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38.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C0DBB-9921-4948-8714-004BAB002380}"/>
              </a:ext>
            </a:extLst>
          </p:cNvPr>
          <p:cNvSpPr txBox="1"/>
          <p:nvPr/>
        </p:nvSpPr>
        <p:spPr>
          <a:xfrm>
            <a:off x="355964" y="331184"/>
            <a:ext cx="8653924" cy="50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38/ Nhiễm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khuẩn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endParaRPr lang="en-US" sz="25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7D2C0-8D0B-427B-8BCA-EDDDC33C2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2" y="1027266"/>
            <a:ext cx="7855930" cy="18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4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Tụ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vàng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y2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617E11-7E01-4C5D-83F8-7C149D7D7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7" y="187910"/>
            <a:ext cx="5693978" cy="15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69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lưng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77E137-270A-4044-8EED-73FDA7198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7641771" cy="843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EB20CF-FD6D-41A7-B353-0DCB31B89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01" y="1257016"/>
            <a:ext cx="675416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marL="342900" indent="-342900" algn="l">
              <a:buFontTx/>
              <a:buChar char="-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tấy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tỏa: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Nhọt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tụ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vàng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ổ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gôm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thành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bọng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944D1-5A43-4F98-9DF5-2E339B989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3" y="371876"/>
            <a:ext cx="8136813" cy="25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70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mức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độ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độ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mủ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ở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042837-C785-41C1-9EB5-057C58DD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5" y="194442"/>
            <a:ext cx="7240010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25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676674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591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290294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3335"/>
            <a:ext cx="9144000" cy="1971485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84B75-4C2C-4BC0-A64A-E842BE2BF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" y="0"/>
            <a:ext cx="4173152" cy="4137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61268A-A35D-49DF-AEA9-67D95BBEB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3180"/>
            <a:ext cx="4178980" cy="2242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0998-A31A-4C9B-9AEA-52D0D81C9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037" y="2355273"/>
            <a:ext cx="1604852" cy="48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57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182" y="1632030"/>
            <a:ext cx="3001818" cy="170148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8: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DE.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?? 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F72A3-A39C-41C2-A8FB-E54BFFE0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0" y="0"/>
            <a:ext cx="4025111" cy="5153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2B0F9-010E-492F-BD07-51B493C1E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74" y="5139347"/>
            <a:ext cx="3759499" cy="13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0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5" y="1900519"/>
            <a:ext cx="7701939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Ngoại khoa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4179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1624" y="0"/>
            <a:ext cx="3762375" cy="6663559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1/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D.</a:t>
            </a:r>
          </a:p>
          <a:p>
            <a:pPr algn="l"/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Câu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C: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hạ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thân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nhiệt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co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mạch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ngoại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vi 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tưới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máu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a/h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hệ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thống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miễn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dịch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lên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vết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mổ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2/ B</a:t>
            </a:r>
          </a:p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3/ B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C11EF5-F2B8-4267-8D2E-451FC5D8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81625" cy="4090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E9FE60-51E6-48E8-9E6A-0434610F3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86006"/>
            <a:ext cx="5254906" cy="22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77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27048"/>
            <a:ext cx="9144000" cy="293651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4/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5/  B.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Siêu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dịch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j ko,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rạch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lun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CFB27-0B6C-4ABF-8AFD-D69F3B28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47099" cy="35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45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Y2-Y15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63098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Y2-Y15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11582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Y2-Y14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357872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5214" y="85345"/>
            <a:ext cx="3298785" cy="65782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1/ A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2/ E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3/ C (NT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xoang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4/ 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3A0DD-100F-4043-BF56-FF4B64EE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5705476" cy="633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15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9" y="3925825"/>
            <a:ext cx="9034271" cy="273773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5A, 6D, 7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6: 5 t/đ: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t/x BN,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t/x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x/q bn,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t/x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bn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7B: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áp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lạnh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C6F4C-9F9E-415E-833F-7F326434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1" y="85345"/>
            <a:ext cx="5061115" cy="3343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E58D6-BEEE-4B5D-85CC-83257FBBF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9" y="3459671"/>
            <a:ext cx="1584924" cy="466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B05845-0060-4A29-A30F-87995A0B3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047" y="0"/>
            <a:ext cx="4063252" cy="10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5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774399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trú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Y13: ko ra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94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4064" y="85345"/>
            <a:ext cx="4059936" cy="65782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8D, 9A, 10D, 11C, 12D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34299D-2E86-4DD2-A146-AB56177C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86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93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Y2-Y14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43684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4064" y="85345"/>
            <a:ext cx="4059936" cy="65782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4D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A9DC54-D825-4197-89A5-8E28BBEE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84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96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59935"/>
            <a:ext cx="9144000" cy="260362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11/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12/ 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0299F-8046-478F-9862-10D67F67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8" y="247206"/>
            <a:ext cx="709711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07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46087"/>
            <a:ext cx="9144000" cy="221747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12b, 13E, 14B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00840-0A6A-49C2-966F-49BA91F7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82852" cy="1752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A7A59-C2AF-4ADD-8C80-CDA5D8FD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7241"/>
            <a:ext cx="601111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84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4064" y="85345"/>
            <a:ext cx="4059936" cy="657821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15C, 16A, 17D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0524FF-6450-4366-B855-77C9854D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6" y="0"/>
            <a:ext cx="4986428" cy="4382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77F6D3-0B8B-43BB-BD13-91A12F13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8" y="2138183"/>
            <a:ext cx="4105850" cy="129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53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072" y="4315967"/>
            <a:ext cx="8948928" cy="234759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3760C-FD99-42BC-A9D9-2337819D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8641916" cy="159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357D18-C808-4E12-A16D-73A343B0A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" y="1600200"/>
            <a:ext cx="4457228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38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84447"/>
            <a:ext cx="9144000" cy="307911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ABA0F-7D0C-46B3-8580-5B4536E8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4" y="0"/>
            <a:ext cx="8855285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88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642984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Y2-Y13 YHCT</a:t>
            </a:r>
          </a:p>
        </p:txBody>
      </p:sp>
    </p:spTree>
    <p:extLst>
      <p:ext uri="{BB962C8B-B14F-4D97-AF65-F5344CB8AC3E}">
        <p14:creationId xmlns:p14="http://schemas.microsoft.com/office/powerpoint/2010/main" val="30271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25695"/>
            <a:ext cx="9144000" cy="223786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E-B-C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453D6-A5FD-4678-B16C-F4E658836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18"/>
            <a:ext cx="6263444" cy="44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4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1344041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10395"/>
            <a:ext cx="9144000" cy="295316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 - C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2C2626-2237-481B-ADAB-C8D9A0CD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11326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31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94175"/>
            <a:ext cx="9144000" cy="296938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9F1D55-D435-4063-A6F1-B6B07FA29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" y="0"/>
            <a:ext cx="655411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3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Y2_Y13</a:t>
            </a:r>
          </a:p>
        </p:txBody>
      </p:sp>
    </p:spTree>
    <p:extLst>
      <p:ext uri="{BB962C8B-B14F-4D97-AF65-F5344CB8AC3E}">
        <p14:creationId xmlns:p14="http://schemas.microsoft.com/office/powerpoint/2010/main" val="1959121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1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1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năm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4B1A1-D5FA-4E26-9A7E-2E4868CDB321}"/>
              </a:ext>
            </a:extLst>
          </p:cNvPr>
          <p:cNvSpPr txBox="1"/>
          <p:nvPr/>
        </p:nvSpPr>
        <p:spPr>
          <a:xfrm>
            <a:off x="228600" y="0"/>
            <a:ext cx="80375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Câu</a:t>
            </a:r>
            <a:r>
              <a:rPr lang="en-US"/>
              <a:t> 1. Nhiễm </a:t>
            </a:r>
            <a:r>
              <a:rPr lang="en-US" err="1"/>
              <a:t>trùng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:</a:t>
            </a:r>
          </a:p>
          <a:p>
            <a:r>
              <a:rPr lang="en-US"/>
              <a:t>a.	Nhiễm </a:t>
            </a:r>
            <a:r>
              <a:rPr lang="en-US" err="1"/>
              <a:t>trùng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vòng</a:t>
            </a:r>
            <a:r>
              <a:rPr lang="en-US"/>
              <a:t> 1 </a:t>
            </a:r>
            <a:r>
              <a:rPr lang="en-US" err="1"/>
              <a:t>tuần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mổ</a:t>
            </a:r>
            <a:endParaRPr lang="en-US"/>
          </a:p>
          <a:p>
            <a:r>
              <a:rPr lang="en-US"/>
              <a:t>b.	Nhiễm </a:t>
            </a:r>
            <a:r>
              <a:rPr lang="en-US" err="1"/>
              <a:t>trùng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vòng</a:t>
            </a:r>
            <a:r>
              <a:rPr lang="en-US"/>
              <a:t> 2 </a:t>
            </a:r>
            <a:r>
              <a:rPr lang="en-US" err="1"/>
              <a:t>tuần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mổ</a:t>
            </a:r>
            <a:endParaRPr lang="en-US"/>
          </a:p>
          <a:p>
            <a:r>
              <a:rPr lang="en-US"/>
              <a:t>c.	Nhiễm </a:t>
            </a:r>
            <a:r>
              <a:rPr lang="en-US" err="1"/>
              <a:t>trùng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vòng</a:t>
            </a:r>
            <a:r>
              <a:rPr lang="en-US"/>
              <a:t> 1 </a:t>
            </a:r>
            <a:r>
              <a:rPr lang="en-US" err="1"/>
              <a:t>tháng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mổ</a:t>
            </a:r>
            <a:endParaRPr lang="en-US"/>
          </a:p>
          <a:p>
            <a:r>
              <a:rPr lang="en-US"/>
              <a:t>d.	Nhiễm </a:t>
            </a:r>
            <a:r>
              <a:rPr lang="en-US" err="1"/>
              <a:t>trùng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vòng</a:t>
            </a:r>
            <a:r>
              <a:rPr lang="en-US"/>
              <a:t> 2 </a:t>
            </a:r>
            <a:r>
              <a:rPr lang="en-US" err="1"/>
              <a:t>tháng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mổ</a:t>
            </a:r>
            <a:endParaRPr lang="en-US"/>
          </a:p>
          <a:p>
            <a:r>
              <a:rPr lang="en-US"/>
              <a:t>e.	Nhiễm </a:t>
            </a:r>
            <a:r>
              <a:rPr lang="en-US" err="1"/>
              <a:t>trùng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vòng</a:t>
            </a:r>
            <a:r>
              <a:rPr lang="en-US"/>
              <a:t> 1 </a:t>
            </a:r>
            <a:r>
              <a:rPr lang="en-US" err="1"/>
              <a:t>năm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mổ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40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18432"/>
            <a:ext cx="9144000" cy="2445126"/>
          </a:xfrm>
        </p:spPr>
        <p:txBody>
          <a:bodyPr>
            <a:normAutofit/>
          </a:bodyPr>
          <a:lstStyle/>
          <a:p>
            <a:pPr algn="l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 algn="l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2B: Nông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da,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da (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CD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NT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xoang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rồi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3D: 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khuẩn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gram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e.coli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B3B7F-2789-4A95-B26A-820312A48A95}"/>
              </a:ext>
            </a:extLst>
          </p:cNvPr>
          <p:cNvSpPr txBox="1"/>
          <p:nvPr/>
        </p:nvSpPr>
        <p:spPr>
          <a:xfrm>
            <a:off x="0" y="0"/>
            <a:ext cx="86441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Câu 2. Nhiễm trùng vết mổ sâu là :</a:t>
            </a:r>
          </a:p>
          <a:p>
            <a:r>
              <a:rPr lang="vi-VN"/>
              <a:t>a.	Nhiễm trùng mô tổ chức dưới da</a:t>
            </a:r>
          </a:p>
          <a:p>
            <a:r>
              <a:rPr lang="vi-VN"/>
              <a:t>b.	Nhiễm trùng mô cơ thành bụng</a:t>
            </a:r>
          </a:p>
          <a:p>
            <a:r>
              <a:rPr lang="vi-VN"/>
              <a:t>c.	Nhiễm trùng giữa các quai ruột</a:t>
            </a:r>
          </a:p>
          <a:p>
            <a:r>
              <a:rPr lang="vi-VN"/>
              <a:t>d.	Nhiễm trùng giữa các tạng</a:t>
            </a:r>
          </a:p>
          <a:p>
            <a:r>
              <a:rPr lang="vi-VN"/>
              <a:t>e.	Nhiễm trùng huyết</a:t>
            </a:r>
          </a:p>
          <a:p>
            <a:endParaRPr lang="vi-VN"/>
          </a:p>
          <a:p>
            <a:r>
              <a:rPr lang="vi-VN"/>
              <a:t>Câu 3. Tác nhân gây nhiễm trùng vết mổ hay gặp tại các nước đang phát triển:</a:t>
            </a:r>
          </a:p>
          <a:p>
            <a:r>
              <a:rPr lang="vi-VN"/>
              <a:t>a.	Vi khuẩn gram dương</a:t>
            </a:r>
          </a:p>
          <a:p>
            <a:r>
              <a:rPr lang="vi-VN"/>
              <a:t>b.	Vi khuẩn gram âm</a:t>
            </a:r>
          </a:p>
          <a:p>
            <a:r>
              <a:rPr lang="vi-VN"/>
              <a:t>c.	Cầu khuẩn gram dương</a:t>
            </a:r>
          </a:p>
          <a:p>
            <a:r>
              <a:rPr lang="vi-VN"/>
              <a:t>d.	Trực khuẩn gram âm</a:t>
            </a:r>
          </a:p>
          <a:p>
            <a:r>
              <a:rPr lang="vi-VN"/>
              <a:t>e.	Vi khuẩn kị khí</a:t>
            </a:r>
          </a:p>
        </p:txBody>
      </p:sp>
    </p:spTree>
    <p:extLst>
      <p:ext uri="{BB962C8B-B14F-4D97-AF65-F5344CB8AC3E}">
        <p14:creationId xmlns:p14="http://schemas.microsoft.com/office/powerpoint/2010/main" val="645733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5440" y="1"/>
            <a:ext cx="3718560" cy="66635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4C: 3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(fibrin)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5C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41158-DB37-4BCF-9C9E-B63450BF9C04}"/>
              </a:ext>
            </a:extLst>
          </p:cNvPr>
          <p:cNvSpPr txBox="1"/>
          <p:nvPr/>
        </p:nvSpPr>
        <p:spPr>
          <a:xfrm>
            <a:off x="155448" y="158925"/>
            <a:ext cx="46024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Câu 4. Cấu tạo một ổ áp xe nóng gồm có :</a:t>
            </a:r>
          </a:p>
          <a:p>
            <a:r>
              <a:rPr lang="vi-VN"/>
              <a:t>a.	Vách bao có 1 lớp và bọng chứa </a:t>
            </a:r>
          </a:p>
          <a:p>
            <a:r>
              <a:rPr lang="vi-VN"/>
              <a:t>b.	Vách bao có 2 lớp và bọng chứa</a:t>
            </a:r>
          </a:p>
          <a:p>
            <a:r>
              <a:rPr lang="vi-VN"/>
              <a:t>c.	Vách bao có 3 lớp và bọng chứa</a:t>
            </a:r>
          </a:p>
          <a:p>
            <a:r>
              <a:rPr lang="vi-VN"/>
              <a:t>d.	Vách bao và bọng chứa có 2 lớp</a:t>
            </a:r>
          </a:p>
          <a:p>
            <a:r>
              <a:rPr lang="vi-VN"/>
              <a:t>e.	Vách bao và bọng chứa có 3 lớp</a:t>
            </a:r>
          </a:p>
          <a:p>
            <a:endParaRPr lang="vi-VN"/>
          </a:p>
          <a:p>
            <a:r>
              <a:rPr lang="vi-VN"/>
              <a:t>Câu 5. Cấu tạo một ổ áp xe lạnh gồm có:</a:t>
            </a:r>
          </a:p>
          <a:p>
            <a:r>
              <a:rPr lang="vi-VN"/>
              <a:t>a.	ổ mủ và lớp vỏ bao bảo vệ</a:t>
            </a:r>
          </a:p>
          <a:p>
            <a:r>
              <a:rPr lang="vi-VN"/>
              <a:t>b.	ổ mủ không có vỏ bao</a:t>
            </a:r>
          </a:p>
          <a:p>
            <a:r>
              <a:rPr lang="vi-VN"/>
              <a:t>c.	ổ mủ và lớp tổn thương lao bao quanh</a:t>
            </a:r>
          </a:p>
          <a:p>
            <a:r>
              <a:rPr lang="vi-VN"/>
              <a:t>d.	ổ mủ và lớp bã đậu bao quanh</a:t>
            </a:r>
          </a:p>
          <a:p>
            <a:r>
              <a:rPr lang="vi-VN"/>
              <a:t>e.	ổ mủ và lớp hoại tử bao quanh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931867-427B-44C4-85C6-1383074BA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290" y="1865123"/>
            <a:ext cx="4186710" cy="22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83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5440" y="1"/>
            <a:ext cx="3718560" cy="66635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6A, 7C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7: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CE0FC-67A8-4BAC-A423-7AB1F362BF9E}"/>
              </a:ext>
            </a:extLst>
          </p:cNvPr>
          <p:cNvSpPr txBox="1"/>
          <p:nvPr/>
        </p:nvSpPr>
        <p:spPr>
          <a:xfrm>
            <a:off x="211801" y="258631"/>
            <a:ext cx="5224272" cy="4603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3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6. </a:t>
            </a: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Hậu bối là :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</a:t>
            </a: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Cụm nhọt tập trung, có ổ nhiễm trùng và các áp xe vệ tinh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Viêm tấy mô tế bào lan tỏa do tác nhân liên cầu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Viêm tấy lan tỏa do vi khuẩn kị khí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Nhiễm trùng cấp tính của hạch bạch huyết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 </a:t>
            </a: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Nhiễm trùng ở người dùng ma túy đường chích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3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7</a:t>
            </a: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Nói về viêm bạch mạch hoại thư, chọn câu SAI :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Thường do vi khuẩn kị khí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Thường gây nhiễm trùng nhiễm độc nặng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Thường có bóng nước chứa mủ vàng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Thường có nổi hạch vệ tinh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3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Thường có tiên lượng xấu</a:t>
            </a:r>
            <a:endParaRPr lang="en-US" sz="11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37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25824"/>
            <a:ext cx="9144000" cy="273773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u hay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cmg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Phẫu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chảy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896DF-7783-4871-8D3A-29EBFCCAA945}"/>
              </a:ext>
            </a:extLst>
          </p:cNvPr>
          <p:cNvSpPr txBox="1"/>
          <p:nvPr/>
        </p:nvSpPr>
        <p:spPr>
          <a:xfrm>
            <a:off x="0" y="194442"/>
            <a:ext cx="8095488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8.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phẫu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nguy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hiểm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xe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nóng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tụ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mủ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hơi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Giả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phình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mạch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Viêm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tế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bào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219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3104" y="1"/>
            <a:ext cx="4120896" cy="66635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B-c- D  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xíu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91B8B-4723-48FC-8FB8-2D4D2822AE70}"/>
              </a:ext>
            </a:extLst>
          </p:cNvPr>
          <p:cNvSpPr txBox="1"/>
          <p:nvPr/>
        </p:nvSpPr>
        <p:spPr>
          <a:xfrm>
            <a:off x="164592" y="137829"/>
            <a:ext cx="4572000" cy="636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9.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Nhọt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tác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gây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nên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Escherichia coli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Staphylococcus aureus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Streptococcus pneumoniae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Streptococcus pyogenes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Pseudomonas aeruginosa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10.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Tẩy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: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Tiêu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diệt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toàn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vi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sinh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vật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bào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tử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Tiêu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diệt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vi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virus,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nấm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trừ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vi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lao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Tiêu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diệt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vi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kể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vi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lao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Tiêu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diệt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vi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thường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Đồng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nghĩa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sạch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11. Phương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pháp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diệt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ống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nội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soi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Hóa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chất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Formaldehyde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Phương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pháp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Pasteur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Chiếu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tia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cực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tím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Hóa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chất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Cidex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Khí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Ethylen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oxide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52934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5168" y="74875"/>
            <a:ext cx="3608832" cy="658868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BB2B2-ECDB-423B-A17D-07C8F091B370}"/>
              </a:ext>
            </a:extLst>
          </p:cNvPr>
          <p:cNvSpPr txBox="1"/>
          <p:nvPr/>
        </p:nvSpPr>
        <p:spPr>
          <a:xfrm>
            <a:off x="0" y="0"/>
            <a:ext cx="4602480" cy="670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12. Trong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rửa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tay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chống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nhiễm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Rửa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tay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thăm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khám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Rửa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tay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ở 3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điểm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Rửa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tay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ở 4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Rửa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tay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ở 5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Rửa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tay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ở 6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điểm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13.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Pasteur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chống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nhiễm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CHỌN CÂU ĐÚNG: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 khoa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lần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 khoa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yếu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 khoa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yếu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 khoa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chịu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nhiệt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4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trú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Y12</a:t>
            </a:r>
          </a:p>
        </p:txBody>
      </p:sp>
    </p:spTree>
    <p:extLst>
      <p:ext uri="{BB962C8B-B14F-4D97-AF65-F5344CB8AC3E}">
        <p14:creationId xmlns:p14="http://schemas.microsoft.com/office/powerpoint/2010/main" val="4144947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2128" y="1"/>
            <a:ext cx="5071872" cy="66635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D5930-6503-44F9-A11B-B22A5ED94287}"/>
              </a:ext>
            </a:extLst>
          </p:cNvPr>
          <p:cNvSpPr txBox="1"/>
          <p:nvPr/>
        </p:nvSpPr>
        <p:spPr>
          <a:xfrm>
            <a:off x="201168" y="0"/>
            <a:ext cx="3870960" cy="7012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14.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Nói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pháp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Pasteur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phòng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chống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nhiễm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CHỌN CÂU  ĐÚNG: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nhiệt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75˚C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15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phút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nhiệt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75˚C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30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phút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nhiệt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100˚C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15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phút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nhiệt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100˚C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30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phút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nhiệt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traên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75˚C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lực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15.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diệt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kể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bào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tử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,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biện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pháp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Đun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nước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100˚C ,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15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phút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Lò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hấp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120˚C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30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phút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Lò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hấp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120˚C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45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phút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Lò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sấy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160˚C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30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phút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Lò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sấy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160˚C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15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phút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16.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sát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khuẩn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lành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ta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dung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NGOẠI TRỪ: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Thuốc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đỏ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Betadine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Cồn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70˚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Cồn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90˚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  <a:tabLst>
                <a:tab pos="-114300" algn="l"/>
              </a:tabLst>
            </a:pP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</a:t>
            </a:r>
            <a:r>
              <a:rPr lang="en-US" sz="14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Nước</a:t>
            </a:r>
            <a:r>
              <a:rPr lang="en-US" sz="14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Dakin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517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729316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Y14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3939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AE48D5-8687-4973-8B99-CDE98497B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558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54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1331A-DE9C-4C46-B8D7-23F5347B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0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64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729316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YLT14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406792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891BFE-3B19-41D7-8767-02D06689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8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miệng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từ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hậu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phẫu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72h)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dính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mép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nhờ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nhờ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A86BE-456C-4914-A49D-D9934DAA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-11108"/>
            <a:ext cx="9086850" cy="18002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19355D-E158-4480-8B9A-6E87D5290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887" y="1106013"/>
            <a:ext cx="3839111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27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729316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Y13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92830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Loét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tiệt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trừ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Hp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hợp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lý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lúc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mổ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vẫn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hành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tràng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bằng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Hp)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9444DD-9F8C-4EF5-85B0-7664DA40B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468"/>
            <a:ext cx="9144000" cy="18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66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89408"/>
            <a:ext cx="9144000" cy="303067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A.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nóng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bão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nóng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nóng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2EDCFB-3DC5-4030-A9AA-73E2F5E7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5" y="-1"/>
            <a:ext cx="9031108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4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</p:spTree>
    <p:extLst>
      <p:ext uri="{BB962C8B-B14F-4D97-AF65-F5344CB8AC3E}">
        <p14:creationId xmlns:p14="http://schemas.microsoft.com/office/powerpoint/2010/main" val="2111532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729316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655603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</a:t>
            </a:r>
          </a:p>
          <a:p>
            <a:pPr algn="l"/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Phập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mủ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rạch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mủ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KS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DAA0E8-62CA-4EB7-8E39-73F2945B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7578"/>
            <a:ext cx="9144000" cy="23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45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B.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muộn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còn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sớm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KS)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2F97B7-C136-4C3D-BE87-75AEE1FE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2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87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729316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YLT13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330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Amip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 ổ, vi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khuẩn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ổ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8307F-2A14-402E-9BC1-ECEB7AE62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44"/>
          <a:stretch/>
        </p:blipFill>
        <p:spPr>
          <a:xfrm>
            <a:off x="0" y="0"/>
            <a:ext cx="7403072" cy="17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23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14787"/>
            <a:ext cx="9144000" cy="264877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trướng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ruột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637BD-AC89-4E01-8272-B53624FC6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947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715067-7DE5-407E-80C6-3DFBFA054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47332"/>
            <a:ext cx="3672471" cy="148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86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E85783-0A22-4690-A98B-6FE2557EC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3999" cy="2302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75CFEE-0BFD-4F6E-BC16-0CA5D9AE5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919544"/>
            <a:ext cx="7572377" cy="22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47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5924319"/>
            <a:ext cx="9144000" cy="93368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Chọn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Cefoxitin (C2)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độc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đc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gr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kỵ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Ceftazidim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(C3)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gr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âm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thôi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hợp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metro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Chốt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lại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chọn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C2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hoặc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C3 + metro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44618-D5D7-41C0-974C-B8230DBB5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3999" cy="22521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3CA186-0DE1-4DB6-BFF7-19F9C059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3338"/>
            <a:ext cx="5162550" cy="35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438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C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4A686-CFF3-4664-A77C-D17F73186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5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929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729316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025940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trú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Y11</a:t>
            </a:r>
          </a:p>
        </p:txBody>
      </p:sp>
    </p:spTree>
    <p:extLst>
      <p:ext uri="{BB962C8B-B14F-4D97-AF65-F5344CB8AC3E}">
        <p14:creationId xmlns:p14="http://schemas.microsoft.com/office/powerpoint/2010/main" val="3074911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E.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Sốt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NT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mổ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cấp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cứu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12C23D-52E2-4A79-8BD2-11804A23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04"/>
            <a:ext cx="9082316" cy="28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36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999162-4198-4206-B074-C49E70C2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26839" cy="21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3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729316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474062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9DF80B-8004-44CD-A61F-9A0E8529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2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21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729316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YLT 12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88915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E081E-3275-41BE-8DA0-7EDED9C9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296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536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729316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Y09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430975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ngủ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dấu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chuyển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sóng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4A97E-CE94-4FE8-AD5E-0A4FA636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581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371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348E60-11A2-4BFD-8027-5902D914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399"/>
            <a:ext cx="8405917" cy="736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70322-AF85-4437-B973-4768D060E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342313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65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).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6F113-CC4C-4FBF-8E06-257D2DCC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" y="-22228"/>
            <a:ext cx="9019564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31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7D6F3-A93C-44A6-9006-315581D1F479}"/>
              </a:ext>
            </a:extLst>
          </p:cNvPr>
          <p:cNvSpPr txBox="1"/>
          <p:nvPr/>
        </p:nvSpPr>
        <p:spPr>
          <a:xfrm>
            <a:off x="115746" y="311340"/>
            <a:ext cx="6354501" cy="133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tabLst>
                <a:tab pos="-114300" algn="l"/>
              </a:tabLst>
            </a:pP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huống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vết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…</a:t>
            </a:r>
            <a:endParaRPr lang="en-US" sz="25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+mj-lt"/>
              <a:buAutoNum type="alphaUcPeriod"/>
              <a:tabLst>
                <a:tab pos="-114300" algn="l"/>
              </a:tabLst>
            </a:pP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mủ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(hay </a:t>
            </a:r>
            <a:r>
              <a:rPr lang="en-US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3)*</a:t>
            </a:r>
            <a:endParaRPr lang="en-US" sz="25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+mj-lt"/>
              <a:buAutoNum type="alphaUcPeriod"/>
              <a:tabLst>
                <a:tab pos="-114300" algn="l"/>
              </a:tabLst>
            </a:pPr>
            <a:r>
              <a:rPr lang="en-US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5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8926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798919"/>
            <a:ext cx="729316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Lý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Y3-YDP ko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B3253-4351-47FE-82FD-4C69EC9111FB}"/>
              </a:ext>
            </a:extLst>
          </p:cNvPr>
          <p:cNvSpPr txBox="1"/>
          <p:nvPr/>
        </p:nvSpPr>
        <p:spPr>
          <a:xfrm>
            <a:off x="-85725" y="194442"/>
            <a:ext cx="8839200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29. Tác nhân nào sau đây HIẾM GẶP trong những trường hợp viêm phúc mạc thứ phát?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E.coli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Klebsiella sp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Acinetobacter sp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Clostridium sp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Staphylococcus sp </a:t>
            </a:r>
            <a:endParaRPr lang="en-US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695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798919"/>
            <a:ext cx="7293166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Lý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Y3-Y13</a:t>
            </a:r>
          </a:p>
        </p:txBody>
      </p:sp>
    </p:spTree>
    <p:extLst>
      <p:ext uri="{BB962C8B-B14F-4D97-AF65-F5344CB8AC3E}">
        <p14:creationId xmlns:p14="http://schemas.microsoft.com/office/powerpoint/2010/main" val="239744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ECAEB-B091-4AAC-A3ED-DDFC04918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4441"/>
            <a:ext cx="8729617" cy="16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1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5B88E-74AC-44D2-81FB-781ACCAAD9B4}"/>
              </a:ext>
            </a:extLst>
          </p:cNvPr>
          <p:cNvSpPr txBox="1"/>
          <p:nvPr/>
        </p:nvSpPr>
        <p:spPr>
          <a:xfrm>
            <a:off x="324090" y="401442"/>
            <a:ext cx="7978661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/>
              <a:t>17.	</a:t>
            </a:r>
            <a:r>
              <a:rPr lang="en-US" sz="2500" err="1"/>
              <a:t>Loại</a:t>
            </a:r>
            <a:r>
              <a:rPr lang="en-US" sz="2500"/>
              <a:t> </a:t>
            </a:r>
            <a:r>
              <a:rPr lang="en-US" sz="2500" err="1"/>
              <a:t>nào</a:t>
            </a:r>
            <a:r>
              <a:rPr lang="en-US" sz="2500"/>
              <a:t> </a:t>
            </a:r>
            <a:r>
              <a:rPr lang="en-US" sz="2500" err="1"/>
              <a:t>dễ</a:t>
            </a:r>
            <a:r>
              <a:rPr lang="en-US" sz="2500"/>
              <a:t> </a:t>
            </a:r>
            <a:r>
              <a:rPr lang="en-US" sz="2500" err="1"/>
              <a:t>gây</a:t>
            </a:r>
            <a:r>
              <a:rPr lang="en-US" sz="2500"/>
              <a:t> </a:t>
            </a:r>
            <a:r>
              <a:rPr lang="en-US" sz="2500" err="1"/>
              <a:t>nhiễm</a:t>
            </a:r>
            <a:r>
              <a:rPr lang="en-US" sz="2500"/>
              <a:t> </a:t>
            </a:r>
            <a:r>
              <a:rPr lang="en-US" sz="2500" err="1"/>
              <a:t>trùng</a:t>
            </a:r>
            <a:r>
              <a:rPr lang="en-US" sz="2500"/>
              <a:t> </a:t>
            </a:r>
            <a:r>
              <a:rPr lang="en-US" sz="2500" err="1"/>
              <a:t>mô</a:t>
            </a:r>
            <a:r>
              <a:rPr lang="en-US" sz="2500"/>
              <a:t> </a:t>
            </a:r>
            <a:r>
              <a:rPr lang="en-US" sz="2500" err="1"/>
              <a:t>mềm</a:t>
            </a:r>
            <a:r>
              <a:rPr lang="en-US" sz="2500"/>
              <a:t>:</a:t>
            </a:r>
          </a:p>
          <a:p>
            <a:r>
              <a:rPr lang="en-US" sz="2500"/>
              <a:t>A.	Lao*</a:t>
            </a:r>
          </a:p>
          <a:p>
            <a:r>
              <a:rPr lang="en-US" sz="2500"/>
              <a:t>B.	U </a:t>
            </a:r>
            <a:r>
              <a:rPr lang="en-US" sz="2500" err="1"/>
              <a:t>tuyến</a:t>
            </a:r>
            <a:r>
              <a:rPr lang="en-US" sz="2500"/>
              <a:t> </a:t>
            </a:r>
            <a:r>
              <a:rPr lang="en-US" sz="2500" err="1"/>
              <a:t>bã</a:t>
            </a:r>
            <a:endParaRPr lang="en-US" sz="2500"/>
          </a:p>
          <a:p>
            <a:r>
              <a:rPr lang="en-US" sz="2500"/>
              <a:t>C.	U </a:t>
            </a:r>
            <a:r>
              <a:rPr lang="en-US" sz="2500" err="1"/>
              <a:t>mỡ</a:t>
            </a:r>
            <a:endParaRPr lang="en-US" sz="2500"/>
          </a:p>
          <a:p>
            <a:r>
              <a:rPr lang="en-US" sz="2500"/>
              <a:t>D.	…</a:t>
            </a:r>
          </a:p>
        </p:txBody>
      </p:sp>
    </p:spTree>
    <p:extLst>
      <p:ext uri="{BB962C8B-B14F-4D97-AF65-F5344CB8AC3E}">
        <p14:creationId xmlns:p14="http://schemas.microsoft.com/office/powerpoint/2010/main" val="250057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2200</Words>
  <Application>Microsoft Office PowerPoint</Application>
  <PresentationFormat>On-screen Show (4:3)</PresentationFormat>
  <Paragraphs>368</Paragraphs>
  <Slides>83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Nguyen Thi Thuy</cp:lastModifiedBy>
  <cp:revision>2</cp:revision>
  <dcterms:created xsi:type="dcterms:W3CDTF">2021-05-26T10:18:37Z</dcterms:created>
  <dcterms:modified xsi:type="dcterms:W3CDTF">2021-11-20T16:59:20Z</dcterms:modified>
</cp:coreProperties>
</file>